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2" r:id="rId3"/>
    <p:sldId id="264" r:id="rId4"/>
    <p:sldId id="266" r:id="rId5"/>
    <p:sldId id="267" r:id="rId6"/>
    <p:sldId id="268" r:id="rId7"/>
    <p:sldId id="270" r:id="rId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87" autoAdjust="0"/>
    <p:restoredTop sz="69492" autoAdjust="0"/>
  </p:normalViewPr>
  <p:slideViewPr>
    <p:cSldViewPr snapToGrid="0">
      <p:cViewPr varScale="1">
        <p:scale>
          <a:sx n="106" d="100"/>
          <a:sy n="106" d="100"/>
        </p:scale>
        <p:origin x="26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10F0A7D-8089-4329-9C45-5ADE81FEFB18}" type="datetimeFigureOut">
              <a:rPr lang="en-US" smtClean="0"/>
              <a:t>1/22/26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DC72F46-C17F-4443-ABDB-7169865C8977}" type="slidenum">
              <a:rPr lang="en-US" smtClean="0"/>
              <a:t>‹#›</a:t>
            </a:fld>
            <a:endParaRPr lang="en-US"/>
          </a:p>
        </p:txBody>
      </p:sp>
    </p:spTree>
    <p:extLst>
      <p:ext uri="{BB962C8B-B14F-4D97-AF65-F5344CB8AC3E}">
        <p14:creationId xmlns:p14="http://schemas.microsoft.com/office/powerpoint/2010/main" val="2534857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tx1"/>
              </a:solidFill>
            </a:endParaRPr>
          </a:p>
        </p:txBody>
      </p:sp>
      <p:sp>
        <p:nvSpPr>
          <p:cNvPr id="4" name="Slide Number Placeholder 3"/>
          <p:cNvSpPr>
            <a:spLocks noGrp="1"/>
          </p:cNvSpPr>
          <p:nvPr>
            <p:ph type="sldNum" sz="quarter" idx="5"/>
          </p:nvPr>
        </p:nvSpPr>
        <p:spPr/>
        <p:txBody>
          <a:bodyPr/>
          <a:lstStyle/>
          <a:p>
            <a:fld id="{FDC72F46-C17F-4443-ABDB-7169865C8977}" type="slidenum">
              <a:rPr lang="en-US" smtClean="0"/>
              <a:t>1</a:t>
            </a:fld>
            <a:endParaRPr lang="en-US"/>
          </a:p>
        </p:txBody>
      </p:sp>
    </p:spTree>
    <p:extLst>
      <p:ext uri="{BB962C8B-B14F-4D97-AF65-F5344CB8AC3E}">
        <p14:creationId xmlns:p14="http://schemas.microsoft.com/office/powerpoint/2010/main" val="276712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58286-B660-BCDB-98C6-1A0FD120FB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65CD4E-26E5-0A69-8621-1DD81C6865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3756B2-E72D-2560-919B-31E9397DA6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41A32F-45F0-E1FF-34D3-48C15A861ABB}"/>
              </a:ext>
            </a:extLst>
          </p:cNvPr>
          <p:cNvSpPr>
            <a:spLocks noGrp="1"/>
          </p:cNvSpPr>
          <p:nvPr>
            <p:ph type="sldNum" sz="quarter" idx="5"/>
          </p:nvPr>
        </p:nvSpPr>
        <p:spPr/>
        <p:txBody>
          <a:bodyPr/>
          <a:lstStyle/>
          <a:p>
            <a:fld id="{FDC72F46-C17F-4443-ABDB-7169865C8977}" type="slidenum">
              <a:rPr lang="en-US" smtClean="0"/>
              <a:t>2</a:t>
            </a:fld>
            <a:endParaRPr lang="en-US"/>
          </a:p>
        </p:txBody>
      </p:sp>
    </p:spTree>
    <p:extLst>
      <p:ext uri="{BB962C8B-B14F-4D97-AF65-F5344CB8AC3E}">
        <p14:creationId xmlns:p14="http://schemas.microsoft.com/office/powerpoint/2010/main" val="2609773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21CE4-8784-A32E-87B7-8D46DB73D4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FB59F9-99CB-52B3-1CDD-9226D98590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CADD37-63A5-53B8-2D92-E1F2834A48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784A84-250E-6303-005C-74BA65F58459}"/>
              </a:ext>
            </a:extLst>
          </p:cNvPr>
          <p:cNvSpPr>
            <a:spLocks noGrp="1"/>
          </p:cNvSpPr>
          <p:nvPr>
            <p:ph type="sldNum" sz="quarter" idx="5"/>
          </p:nvPr>
        </p:nvSpPr>
        <p:spPr/>
        <p:txBody>
          <a:bodyPr/>
          <a:lstStyle/>
          <a:p>
            <a:fld id="{FDC72F46-C17F-4443-ABDB-7169865C8977}" type="slidenum">
              <a:rPr lang="en-US" smtClean="0"/>
              <a:t>3</a:t>
            </a:fld>
            <a:endParaRPr lang="en-US"/>
          </a:p>
        </p:txBody>
      </p:sp>
    </p:spTree>
    <p:extLst>
      <p:ext uri="{BB962C8B-B14F-4D97-AF65-F5344CB8AC3E}">
        <p14:creationId xmlns:p14="http://schemas.microsoft.com/office/powerpoint/2010/main" val="2577169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3736D-6F95-03AB-5941-34F6E88A1F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7F84F8-AF45-6465-EE5D-A031A2350F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0B62DE-C139-073A-EDAE-665C28F240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F2A3F8-55B6-FC2E-8349-0399C3D15FF7}"/>
              </a:ext>
            </a:extLst>
          </p:cNvPr>
          <p:cNvSpPr>
            <a:spLocks noGrp="1"/>
          </p:cNvSpPr>
          <p:nvPr>
            <p:ph type="sldNum" sz="quarter" idx="5"/>
          </p:nvPr>
        </p:nvSpPr>
        <p:spPr/>
        <p:txBody>
          <a:bodyPr/>
          <a:lstStyle/>
          <a:p>
            <a:fld id="{FDC72F46-C17F-4443-ABDB-7169865C8977}" type="slidenum">
              <a:rPr lang="en-US" smtClean="0"/>
              <a:t>4</a:t>
            </a:fld>
            <a:endParaRPr lang="en-US"/>
          </a:p>
        </p:txBody>
      </p:sp>
    </p:spTree>
    <p:extLst>
      <p:ext uri="{BB962C8B-B14F-4D97-AF65-F5344CB8AC3E}">
        <p14:creationId xmlns:p14="http://schemas.microsoft.com/office/powerpoint/2010/main" val="3700778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791EB-6F77-A0BB-DE0B-107FDF6F41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9B3E6F-9525-2B6F-EE30-A54654F1DD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AB770A-D982-14C6-4ED9-8549E0CA002C}"/>
              </a:ext>
            </a:extLst>
          </p:cNvPr>
          <p:cNvSpPr>
            <a:spLocks noGrp="1"/>
          </p:cNvSpPr>
          <p:nvPr>
            <p:ph type="body" idx="1"/>
          </p:nvPr>
        </p:nvSpPr>
        <p:spPr/>
        <p:txBody>
          <a:bodyPr/>
          <a:lstStyle/>
          <a:p>
            <a:endParaRPr lang="en-US" dirty="0">
              <a:solidFill>
                <a:schemeClr val="tx1"/>
              </a:solidFill>
            </a:endParaRPr>
          </a:p>
        </p:txBody>
      </p:sp>
      <p:sp>
        <p:nvSpPr>
          <p:cNvPr id="4" name="Slide Number Placeholder 3">
            <a:extLst>
              <a:ext uri="{FF2B5EF4-FFF2-40B4-BE49-F238E27FC236}">
                <a16:creationId xmlns:a16="http://schemas.microsoft.com/office/drawing/2014/main" id="{CADF0E49-A3DF-B15B-522F-133523728DB1}"/>
              </a:ext>
            </a:extLst>
          </p:cNvPr>
          <p:cNvSpPr>
            <a:spLocks noGrp="1"/>
          </p:cNvSpPr>
          <p:nvPr>
            <p:ph type="sldNum" sz="quarter" idx="5"/>
          </p:nvPr>
        </p:nvSpPr>
        <p:spPr/>
        <p:txBody>
          <a:bodyPr/>
          <a:lstStyle/>
          <a:p>
            <a:fld id="{FDC72F46-C17F-4443-ABDB-7169865C8977}" type="slidenum">
              <a:rPr lang="en-US" smtClean="0"/>
              <a:t>5</a:t>
            </a:fld>
            <a:endParaRPr lang="en-US"/>
          </a:p>
        </p:txBody>
      </p:sp>
    </p:spTree>
    <p:extLst>
      <p:ext uri="{BB962C8B-B14F-4D97-AF65-F5344CB8AC3E}">
        <p14:creationId xmlns:p14="http://schemas.microsoft.com/office/powerpoint/2010/main" val="75995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59832-B9B4-BCE6-8533-E905C77A82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9A76B1-BD4B-EAE2-293C-3B6BB79FCE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46723B-7520-5BE1-9FBF-809544F7CC19}"/>
              </a:ext>
            </a:extLst>
          </p:cNvPr>
          <p:cNvSpPr>
            <a:spLocks noGrp="1"/>
          </p:cNvSpPr>
          <p:nvPr>
            <p:ph type="body" idx="1"/>
          </p:nvPr>
        </p:nvSpPr>
        <p:spPr/>
        <p:txBody>
          <a:bodyPr/>
          <a:lstStyle/>
          <a:p>
            <a:endParaRPr lang="en-US" dirty="0">
              <a:solidFill>
                <a:schemeClr val="tx1"/>
              </a:solidFill>
            </a:endParaRPr>
          </a:p>
        </p:txBody>
      </p:sp>
      <p:sp>
        <p:nvSpPr>
          <p:cNvPr id="4" name="Slide Number Placeholder 3">
            <a:extLst>
              <a:ext uri="{FF2B5EF4-FFF2-40B4-BE49-F238E27FC236}">
                <a16:creationId xmlns:a16="http://schemas.microsoft.com/office/drawing/2014/main" id="{D5E406A2-9506-FBEA-17E9-0B2D89612930}"/>
              </a:ext>
            </a:extLst>
          </p:cNvPr>
          <p:cNvSpPr>
            <a:spLocks noGrp="1"/>
          </p:cNvSpPr>
          <p:nvPr>
            <p:ph type="sldNum" sz="quarter" idx="5"/>
          </p:nvPr>
        </p:nvSpPr>
        <p:spPr/>
        <p:txBody>
          <a:bodyPr/>
          <a:lstStyle/>
          <a:p>
            <a:fld id="{FDC72F46-C17F-4443-ABDB-7169865C8977}" type="slidenum">
              <a:rPr lang="en-US" smtClean="0"/>
              <a:t>6</a:t>
            </a:fld>
            <a:endParaRPr lang="en-US"/>
          </a:p>
        </p:txBody>
      </p:sp>
    </p:spTree>
    <p:extLst>
      <p:ext uri="{BB962C8B-B14F-4D97-AF65-F5344CB8AC3E}">
        <p14:creationId xmlns:p14="http://schemas.microsoft.com/office/powerpoint/2010/main" val="3247828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6485D-C55C-10CD-E7BE-A6D9854163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1330A7-8519-635D-6090-50B4BBDA32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C6AD-23F1-A731-E8CF-CEF0F24B28A0}"/>
              </a:ext>
            </a:extLst>
          </p:cNvPr>
          <p:cNvSpPr>
            <a:spLocks noGrp="1"/>
          </p:cNvSpPr>
          <p:nvPr>
            <p:ph type="body" idx="1"/>
          </p:nvPr>
        </p:nvSpPr>
        <p:spPr/>
        <p:txBody>
          <a:bodyPr/>
          <a:lstStyle/>
          <a:p>
            <a:endParaRPr lang="en-US" dirty="0">
              <a:solidFill>
                <a:schemeClr val="tx1"/>
              </a:solidFill>
            </a:endParaRPr>
          </a:p>
        </p:txBody>
      </p:sp>
      <p:sp>
        <p:nvSpPr>
          <p:cNvPr id="4" name="Slide Number Placeholder 3">
            <a:extLst>
              <a:ext uri="{FF2B5EF4-FFF2-40B4-BE49-F238E27FC236}">
                <a16:creationId xmlns:a16="http://schemas.microsoft.com/office/drawing/2014/main" id="{1655626B-FD3A-99B5-CC59-DEA8A4D86745}"/>
              </a:ext>
            </a:extLst>
          </p:cNvPr>
          <p:cNvSpPr>
            <a:spLocks noGrp="1"/>
          </p:cNvSpPr>
          <p:nvPr>
            <p:ph type="sldNum" sz="quarter" idx="5"/>
          </p:nvPr>
        </p:nvSpPr>
        <p:spPr/>
        <p:txBody>
          <a:bodyPr/>
          <a:lstStyle/>
          <a:p>
            <a:fld id="{FDC72F46-C17F-4443-ABDB-7169865C8977}" type="slidenum">
              <a:rPr lang="en-US" smtClean="0"/>
              <a:t>7</a:t>
            </a:fld>
            <a:endParaRPr lang="en-US"/>
          </a:p>
        </p:txBody>
      </p:sp>
    </p:spTree>
    <p:extLst>
      <p:ext uri="{BB962C8B-B14F-4D97-AF65-F5344CB8AC3E}">
        <p14:creationId xmlns:p14="http://schemas.microsoft.com/office/powerpoint/2010/main" val="1086113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CA69B-9359-0188-D5C0-C240EAB216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E441F4-0679-F6FD-9712-30D4D07234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F0BD2C7-EDE4-87EE-A331-6F8684E54EC9}"/>
              </a:ext>
            </a:extLst>
          </p:cNvPr>
          <p:cNvSpPr>
            <a:spLocks noGrp="1"/>
          </p:cNvSpPr>
          <p:nvPr>
            <p:ph type="dt" sz="half" idx="10"/>
          </p:nvPr>
        </p:nvSpPr>
        <p:spPr/>
        <p:txBody>
          <a:bodyPr/>
          <a:lstStyle/>
          <a:p>
            <a:fld id="{D758E6ED-F669-4773-9526-A42F7D3798A7}" type="datetimeFigureOut">
              <a:rPr lang="en-US" smtClean="0"/>
              <a:t>1/22/26</a:t>
            </a:fld>
            <a:endParaRPr lang="en-US"/>
          </a:p>
        </p:txBody>
      </p:sp>
      <p:sp>
        <p:nvSpPr>
          <p:cNvPr id="5" name="Footer Placeholder 4">
            <a:extLst>
              <a:ext uri="{FF2B5EF4-FFF2-40B4-BE49-F238E27FC236}">
                <a16:creationId xmlns:a16="http://schemas.microsoft.com/office/drawing/2014/main" id="{A6BE2CDC-07FB-FF6D-AB8B-753616278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C0ACEE-EDC5-720F-1155-F12570BA1BAE}"/>
              </a:ext>
            </a:extLst>
          </p:cNvPr>
          <p:cNvSpPr>
            <a:spLocks noGrp="1"/>
          </p:cNvSpPr>
          <p:nvPr>
            <p:ph type="sldNum" sz="quarter" idx="12"/>
          </p:nvPr>
        </p:nvSpPr>
        <p:spPr/>
        <p:txBody>
          <a:bodyPr/>
          <a:lstStyle/>
          <a:p>
            <a:fld id="{8556EBC1-98FD-469C-946E-A56B0BD73407}" type="slidenum">
              <a:rPr lang="en-US" smtClean="0"/>
              <a:t>‹#›</a:t>
            </a:fld>
            <a:endParaRPr lang="en-US"/>
          </a:p>
        </p:txBody>
      </p:sp>
    </p:spTree>
    <p:extLst>
      <p:ext uri="{BB962C8B-B14F-4D97-AF65-F5344CB8AC3E}">
        <p14:creationId xmlns:p14="http://schemas.microsoft.com/office/powerpoint/2010/main" val="1675817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43612-4296-30ED-0764-4F8B4F7A6F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FD839B9-695B-9B1F-3957-7D19085F36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2B6BE0-591B-94CC-43C5-2DCFC8A48642}"/>
              </a:ext>
            </a:extLst>
          </p:cNvPr>
          <p:cNvSpPr>
            <a:spLocks noGrp="1"/>
          </p:cNvSpPr>
          <p:nvPr>
            <p:ph type="dt" sz="half" idx="10"/>
          </p:nvPr>
        </p:nvSpPr>
        <p:spPr/>
        <p:txBody>
          <a:bodyPr/>
          <a:lstStyle/>
          <a:p>
            <a:fld id="{D758E6ED-F669-4773-9526-A42F7D3798A7}" type="datetimeFigureOut">
              <a:rPr lang="en-US" smtClean="0"/>
              <a:t>1/22/26</a:t>
            </a:fld>
            <a:endParaRPr lang="en-US"/>
          </a:p>
        </p:txBody>
      </p:sp>
      <p:sp>
        <p:nvSpPr>
          <p:cNvPr id="5" name="Footer Placeholder 4">
            <a:extLst>
              <a:ext uri="{FF2B5EF4-FFF2-40B4-BE49-F238E27FC236}">
                <a16:creationId xmlns:a16="http://schemas.microsoft.com/office/drawing/2014/main" id="{251DE29E-2E97-A729-12C3-1566597EA6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4E3B11-55D3-D653-21EC-A3B612C44B4D}"/>
              </a:ext>
            </a:extLst>
          </p:cNvPr>
          <p:cNvSpPr>
            <a:spLocks noGrp="1"/>
          </p:cNvSpPr>
          <p:nvPr>
            <p:ph type="sldNum" sz="quarter" idx="12"/>
          </p:nvPr>
        </p:nvSpPr>
        <p:spPr/>
        <p:txBody>
          <a:bodyPr/>
          <a:lstStyle/>
          <a:p>
            <a:fld id="{8556EBC1-98FD-469C-946E-A56B0BD73407}" type="slidenum">
              <a:rPr lang="en-US" smtClean="0"/>
              <a:t>‹#›</a:t>
            </a:fld>
            <a:endParaRPr lang="en-US"/>
          </a:p>
        </p:txBody>
      </p:sp>
    </p:spTree>
    <p:extLst>
      <p:ext uri="{BB962C8B-B14F-4D97-AF65-F5344CB8AC3E}">
        <p14:creationId xmlns:p14="http://schemas.microsoft.com/office/powerpoint/2010/main" val="4086003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AFB874-3CBE-D498-7887-C012CC4DF1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9A9853-757F-6A42-B33D-886D5DCBAC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2B6F71-14B7-D76B-D1FB-809BDDA847C3}"/>
              </a:ext>
            </a:extLst>
          </p:cNvPr>
          <p:cNvSpPr>
            <a:spLocks noGrp="1"/>
          </p:cNvSpPr>
          <p:nvPr>
            <p:ph type="dt" sz="half" idx="10"/>
          </p:nvPr>
        </p:nvSpPr>
        <p:spPr/>
        <p:txBody>
          <a:bodyPr/>
          <a:lstStyle/>
          <a:p>
            <a:fld id="{D758E6ED-F669-4773-9526-A42F7D3798A7}" type="datetimeFigureOut">
              <a:rPr lang="en-US" smtClean="0"/>
              <a:t>1/22/26</a:t>
            </a:fld>
            <a:endParaRPr lang="en-US"/>
          </a:p>
        </p:txBody>
      </p:sp>
      <p:sp>
        <p:nvSpPr>
          <p:cNvPr id="5" name="Footer Placeholder 4">
            <a:extLst>
              <a:ext uri="{FF2B5EF4-FFF2-40B4-BE49-F238E27FC236}">
                <a16:creationId xmlns:a16="http://schemas.microsoft.com/office/drawing/2014/main" id="{FCEB01BB-D270-4505-8CFC-FDF3DDCAA4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AE6EDE-5405-2774-6E22-33FC82B444B7}"/>
              </a:ext>
            </a:extLst>
          </p:cNvPr>
          <p:cNvSpPr>
            <a:spLocks noGrp="1"/>
          </p:cNvSpPr>
          <p:nvPr>
            <p:ph type="sldNum" sz="quarter" idx="12"/>
          </p:nvPr>
        </p:nvSpPr>
        <p:spPr/>
        <p:txBody>
          <a:bodyPr/>
          <a:lstStyle/>
          <a:p>
            <a:fld id="{8556EBC1-98FD-469C-946E-A56B0BD73407}" type="slidenum">
              <a:rPr lang="en-US" smtClean="0"/>
              <a:t>‹#›</a:t>
            </a:fld>
            <a:endParaRPr lang="en-US"/>
          </a:p>
        </p:txBody>
      </p:sp>
    </p:spTree>
    <p:extLst>
      <p:ext uri="{BB962C8B-B14F-4D97-AF65-F5344CB8AC3E}">
        <p14:creationId xmlns:p14="http://schemas.microsoft.com/office/powerpoint/2010/main" val="3318682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61599-A3E7-AEFB-C7E8-3FC7DB3475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B723C4-E8A3-F067-BF8D-E032FB9709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AA9D19-664B-A71D-4F0E-247804097945}"/>
              </a:ext>
            </a:extLst>
          </p:cNvPr>
          <p:cNvSpPr>
            <a:spLocks noGrp="1"/>
          </p:cNvSpPr>
          <p:nvPr>
            <p:ph type="dt" sz="half" idx="10"/>
          </p:nvPr>
        </p:nvSpPr>
        <p:spPr/>
        <p:txBody>
          <a:bodyPr/>
          <a:lstStyle/>
          <a:p>
            <a:fld id="{D758E6ED-F669-4773-9526-A42F7D3798A7}" type="datetimeFigureOut">
              <a:rPr lang="en-US" smtClean="0"/>
              <a:t>1/22/26</a:t>
            </a:fld>
            <a:endParaRPr lang="en-US"/>
          </a:p>
        </p:txBody>
      </p:sp>
      <p:sp>
        <p:nvSpPr>
          <p:cNvPr id="5" name="Footer Placeholder 4">
            <a:extLst>
              <a:ext uri="{FF2B5EF4-FFF2-40B4-BE49-F238E27FC236}">
                <a16:creationId xmlns:a16="http://schemas.microsoft.com/office/drawing/2014/main" id="{CB27A04E-08A6-A2DC-1862-A25CE5EB51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183D05-FD94-19E2-EF15-04CE94224D02}"/>
              </a:ext>
            </a:extLst>
          </p:cNvPr>
          <p:cNvSpPr>
            <a:spLocks noGrp="1"/>
          </p:cNvSpPr>
          <p:nvPr>
            <p:ph type="sldNum" sz="quarter" idx="12"/>
          </p:nvPr>
        </p:nvSpPr>
        <p:spPr/>
        <p:txBody>
          <a:bodyPr/>
          <a:lstStyle/>
          <a:p>
            <a:fld id="{8556EBC1-98FD-469C-946E-A56B0BD73407}" type="slidenum">
              <a:rPr lang="en-US" smtClean="0"/>
              <a:t>‹#›</a:t>
            </a:fld>
            <a:endParaRPr lang="en-US"/>
          </a:p>
        </p:txBody>
      </p:sp>
    </p:spTree>
    <p:extLst>
      <p:ext uri="{BB962C8B-B14F-4D97-AF65-F5344CB8AC3E}">
        <p14:creationId xmlns:p14="http://schemas.microsoft.com/office/powerpoint/2010/main" val="1609469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C8208-46D0-95EB-B28C-298B779221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123913-3E86-F9CB-8508-8CA4B90C17F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03EC5C-E6FD-782F-72D5-305F23694FB4}"/>
              </a:ext>
            </a:extLst>
          </p:cNvPr>
          <p:cNvSpPr>
            <a:spLocks noGrp="1"/>
          </p:cNvSpPr>
          <p:nvPr>
            <p:ph type="dt" sz="half" idx="10"/>
          </p:nvPr>
        </p:nvSpPr>
        <p:spPr/>
        <p:txBody>
          <a:bodyPr/>
          <a:lstStyle/>
          <a:p>
            <a:fld id="{D758E6ED-F669-4773-9526-A42F7D3798A7}" type="datetimeFigureOut">
              <a:rPr lang="en-US" smtClean="0"/>
              <a:t>1/22/26</a:t>
            </a:fld>
            <a:endParaRPr lang="en-US"/>
          </a:p>
        </p:txBody>
      </p:sp>
      <p:sp>
        <p:nvSpPr>
          <p:cNvPr id="5" name="Footer Placeholder 4">
            <a:extLst>
              <a:ext uri="{FF2B5EF4-FFF2-40B4-BE49-F238E27FC236}">
                <a16:creationId xmlns:a16="http://schemas.microsoft.com/office/drawing/2014/main" id="{251789E5-7D09-CF36-95C8-2C39D807C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E7AEEC-A987-638E-3D93-59C997E3296C}"/>
              </a:ext>
            </a:extLst>
          </p:cNvPr>
          <p:cNvSpPr>
            <a:spLocks noGrp="1"/>
          </p:cNvSpPr>
          <p:nvPr>
            <p:ph type="sldNum" sz="quarter" idx="12"/>
          </p:nvPr>
        </p:nvSpPr>
        <p:spPr/>
        <p:txBody>
          <a:bodyPr/>
          <a:lstStyle/>
          <a:p>
            <a:fld id="{8556EBC1-98FD-469C-946E-A56B0BD73407}" type="slidenum">
              <a:rPr lang="en-US" smtClean="0"/>
              <a:t>‹#›</a:t>
            </a:fld>
            <a:endParaRPr lang="en-US"/>
          </a:p>
        </p:txBody>
      </p:sp>
    </p:spTree>
    <p:extLst>
      <p:ext uri="{BB962C8B-B14F-4D97-AF65-F5344CB8AC3E}">
        <p14:creationId xmlns:p14="http://schemas.microsoft.com/office/powerpoint/2010/main" val="1753773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E028B-8EE0-3180-F164-A3E11907C5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2971F3-A47A-39FF-2A60-10AED0B9E4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91B029-4AA8-6C5C-9FC3-9860F88001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934F0C3-B37D-752F-1CBE-64ECD7B5A350}"/>
              </a:ext>
            </a:extLst>
          </p:cNvPr>
          <p:cNvSpPr>
            <a:spLocks noGrp="1"/>
          </p:cNvSpPr>
          <p:nvPr>
            <p:ph type="dt" sz="half" idx="10"/>
          </p:nvPr>
        </p:nvSpPr>
        <p:spPr/>
        <p:txBody>
          <a:bodyPr/>
          <a:lstStyle/>
          <a:p>
            <a:fld id="{D758E6ED-F669-4773-9526-A42F7D3798A7}" type="datetimeFigureOut">
              <a:rPr lang="en-US" smtClean="0"/>
              <a:t>1/22/26</a:t>
            </a:fld>
            <a:endParaRPr lang="en-US"/>
          </a:p>
        </p:txBody>
      </p:sp>
      <p:sp>
        <p:nvSpPr>
          <p:cNvPr id="6" name="Footer Placeholder 5">
            <a:extLst>
              <a:ext uri="{FF2B5EF4-FFF2-40B4-BE49-F238E27FC236}">
                <a16:creationId xmlns:a16="http://schemas.microsoft.com/office/drawing/2014/main" id="{C72E694D-4EC3-3638-0A40-FA076D354D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819186-6D5C-D7FC-EF59-72DA68DCC936}"/>
              </a:ext>
            </a:extLst>
          </p:cNvPr>
          <p:cNvSpPr>
            <a:spLocks noGrp="1"/>
          </p:cNvSpPr>
          <p:nvPr>
            <p:ph type="sldNum" sz="quarter" idx="12"/>
          </p:nvPr>
        </p:nvSpPr>
        <p:spPr/>
        <p:txBody>
          <a:bodyPr/>
          <a:lstStyle/>
          <a:p>
            <a:fld id="{8556EBC1-98FD-469C-946E-A56B0BD73407}" type="slidenum">
              <a:rPr lang="en-US" smtClean="0"/>
              <a:t>‹#›</a:t>
            </a:fld>
            <a:endParaRPr lang="en-US"/>
          </a:p>
        </p:txBody>
      </p:sp>
    </p:spTree>
    <p:extLst>
      <p:ext uri="{BB962C8B-B14F-4D97-AF65-F5344CB8AC3E}">
        <p14:creationId xmlns:p14="http://schemas.microsoft.com/office/powerpoint/2010/main" val="3189097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1580C-8983-7283-3186-B95EDBF1470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98A0CA-9F75-A6F0-6FE9-BE0B47E11B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AE7EF4-5DD0-C1CB-3C66-6CDDBFDC03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5C0153-53F4-8ABE-9EBE-11B3E561BE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0AB34F-236A-3C9E-6127-2585DFA7D0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B69AA-7908-E0E5-7F22-5B58B92F487B}"/>
              </a:ext>
            </a:extLst>
          </p:cNvPr>
          <p:cNvSpPr>
            <a:spLocks noGrp="1"/>
          </p:cNvSpPr>
          <p:nvPr>
            <p:ph type="dt" sz="half" idx="10"/>
          </p:nvPr>
        </p:nvSpPr>
        <p:spPr/>
        <p:txBody>
          <a:bodyPr/>
          <a:lstStyle/>
          <a:p>
            <a:fld id="{D758E6ED-F669-4773-9526-A42F7D3798A7}" type="datetimeFigureOut">
              <a:rPr lang="en-US" smtClean="0"/>
              <a:t>1/22/26</a:t>
            </a:fld>
            <a:endParaRPr lang="en-US"/>
          </a:p>
        </p:txBody>
      </p:sp>
      <p:sp>
        <p:nvSpPr>
          <p:cNvPr id="8" name="Footer Placeholder 7">
            <a:extLst>
              <a:ext uri="{FF2B5EF4-FFF2-40B4-BE49-F238E27FC236}">
                <a16:creationId xmlns:a16="http://schemas.microsoft.com/office/drawing/2014/main" id="{A5F0A86B-849F-E920-C249-6C5CC07A4A2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1BD2E4B-B16E-870E-1AFB-4F28092D35A6}"/>
              </a:ext>
            </a:extLst>
          </p:cNvPr>
          <p:cNvSpPr>
            <a:spLocks noGrp="1"/>
          </p:cNvSpPr>
          <p:nvPr>
            <p:ph type="sldNum" sz="quarter" idx="12"/>
          </p:nvPr>
        </p:nvSpPr>
        <p:spPr/>
        <p:txBody>
          <a:bodyPr/>
          <a:lstStyle/>
          <a:p>
            <a:fld id="{8556EBC1-98FD-469C-946E-A56B0BD73407}" type="slidenum">
              <a:rPr lang="en-US" smtClean="0"/>
              <a:t>‹#›</a:t>
            </a:fld>
            <a:endParaRPr lang="en-US"/>
          </a:p>
        </p:txBody>
      </p:sp>
    </p:spTree>
    <p:extLst>
      <p:ext uri="{BB962C8B-B14F-4D97-AF65-F5344CB8AC3E}">
        <p14:creationId xmlns:p14="http://schemas.microsoft.com/office/powerpoint/2010/main" val="3931038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C6502-1066-6DB6-7760-2DF55B57605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9796C2-55E6-C3B7-18EF-BC0DFFFC06E7}"/>
              </a:ext>
            </a:extLst>
          </p:cNvPr>
          <p:cNvSpPr>
            <a:spLocks noGrp="1"/>
          </p:cNvSpPr>
          <p:nvPr>
            <p:ph type="dt" sz="half" idx="10"/>
          </p:nvPr>
        </p:nvSpPr>
        <p:spPr/>
        <p:txBody>
          <a:bodyPr/>
          <a:lstStyle/>
          <a:p>
            <a:fld id="{D758E6ED-F669-4773-9526-A42F7D3798A7}" type="datetimeFigureOut">
              <a:rPr lang="en-US" smtClean="0"/>
              <a:t>1/22/26</a:t>
            </a:fld>
            <a:endParaRPr lang="en-US"/>
          </a:p>
        </p:txBody>
      </p:sp>
      <p:sp>
        <p:nvSpPr>
          <p:cNvPr id="4" name="Footer Placeholder 3">
            <a:extLst>
              <a:ext uri="{FF2B5EF4-FFF2-40B4-BE49-F238E27FC236}">
                <a16:creationId xmlns:a16="http://schemas.microsoft.com/office/drawing/2014/main" id="{C680BA7C-971F-0912-8B0B-403777F639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D540A17-3F5A-6402-2AAD-4241609AA90F}"/>
              </a:ext>
            </a:extLst>
          </p:cNvPr>
          <p:cNvSpPr>
            <a:spLocks noGrp="1"/>
          </p:cNvSpPr>
          <p:nvPr>
            <p:ph type="sldNum" sz="quarter" idx="12"/>
          </p:nvPr>
        </p:nvSpPr>
        <p:spPr/>
        <p:txBody>
          <a:bodyPr/>
          <a:lstStyle/>
          <a:p>
            <a:fld id="{8556EBC1-98FD-469C-946E-A56B0BD73407}" type="slidenum">
              <a:rPr lang="en-US" smtClean="0"/>
              <a:t>‹#›</a:t>
            </a:fld>
            <a:endParaRPr lang="en-US"/>
          </a:p>
        </p:txBody>
      </p:sp>
    </p:spTree>
    <p:extLst>
      <p:ext uri="{BB962C8B-B14F-4D97-AF65-F5344CB8AC3E}">
        <p14:creationId xmlns:p14="http://schemas.microsoft.com/office/powerpoint/2010/main" val="2171420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D13F21-C44C-9B8D-058F-FEEB4E47F076}"/>
              </a:ext>
            </a:extLst>
          </p:cNvPr>
          <p:cNvSpPr>
            <a:spLocks noGrp="1"/>
          </p:cNvSpPr>
          <p:nvPr>
            <p:ph type="dt" sz="half" idx="10"/>
          </p:nvPr>
        </p:nvSpPr>
        <p:spPr/>
        <p:txBody>
          <a:bodyPr/>
          <a:lstStyle/>
          <a:p>
            <a:fld id="{D758E6ED-F669-4773-9526-A42F7D3798A7}" type="datetimeFigureOut">
              <a:rPr lang="en-US" smtClean="0"/>
              <a:t>1/22/26</a:t>
            </a:fld>
            <a:endParaRPr lang="en-US"/>
          </a:p>
        </p:txBody>
      </p:sp>
      <p:sp>
        <p:nvSpPr>
          <p:cNvPr id="3" name="Footer Placeholder 2">
            <a:extLst>
              <a:ext uri="{FF2B5EF4-FFF2-40B4-BE49-F238E27FC236}">
                <a16:creationId xmlns:a16="http://schemas.microsoft.com/office/drawing/2014/main" id="{71CEA88C-5017-570D-8B22-A916AD5EA6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DE63879-0D09-5218-B061-D015CEEA53D9}"/>
              </a:ext>
            </a:extLst>
          </p:cNvPr>
          <p:cNvSpPr>
            <a:spLocks noGrp="1"/>
          </p:cNvSpPr>
          <p:nvPr>
            <p:ph type="sldNum" sz="quarter" idx="12"/>
          </p:nvPr>
        </p:nvSpPr>
        <p:spPr/>
        <p:txBody>
          <a:bodyPr/>
          <a:lstStyle/>
          <a:p>
            <a:fld id="{8556EBC1-98FD-469C-946E-A56B0BD73407}" type="slidenum">
              <a:rPr lang="en-US" smtClean="0"/>
              <a:t>‹#›</a:t>
            </a:fld>
            <a:endParaRPr lang="en-US"/>
          </a:p>
        </p:txBody>
      </p:sp>
    </p:spTree>
    <p:extLst>
      <p:ext uri="{BB962C8B-B14F-4D97-AF65-F5344CB8AC3E}">
        <p14:creationId xmlns:p14="http://schemas.microsoft.com/office/powerpoint/2010/main" val="1793613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B8166-75AD-680B-1662-63830DC518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48F388-CBD6-09E8-CB69-0F5201196A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51B1FD0-4D26-A894-7946-D48FB013EB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92E709-7D39-9190-9B77-E0AD3BEAB94D}"/>
              </a:ext>
            </a:extLst>
          </p:cNvPr>
          <p:cNvSpPr>
            <a:spLocks noGrp="1"/>
          </p:cNvSpPr>
          <p:nvPr>
            <p:ph type="dt" sz="half" idx="10"/>
          </p:nvPr>
        </p:nvSpPr>
        <p:spPr/>
        <p:txBody>
          <a:bodyPr/>
          <a:lstStyle/>
          <a:p>
            <a:fld id="{D758E6ED-F669-4773-9526-A42F7D3798A7}" type="datetimeFigureOut">
              <a:rPr lang="en-US" smtClean="0"/>
              <a:t>1/22/26</a:t>
            </a:fld>
            <a:endParaRPr lang="en-US"/>
          </a:p>
        </p:txBody>
      </p:sp>
      <p:sp>
        <p:nvSpPr>
          <p:cNvPr id="6" name="Footer Placeholder 5">
            <a:extLst>
              <a:ext uri="{FF2B5EF4-FFF2-40B4-BE49-F238E27FC236}">
                <a16:creationId xmlns:a16="http://schemas.microsoft.com/office/drawing/2014/main" id="{8F277F1C-8BE4-3D6F-B948-8D053DF90C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166395-47C1-3EB2-BC1E-81003973CE14}"/>
              </a:ext>
            </a:extLst>
          </p:cNvPr>
          <p:cNvSpPr>
            <a:spLocks noGrp="1"/>
          </p:cNvSpPr>
          <p:nvPr>
            <p:ph type="sldNum" sz="quarter" idx="12"/>
          </p:nvPr>
        </p:nvSpPr>
        <p:spPr/>
        <p:txBody>
          <a:bodyPr/>
          <a:lstStyle/>
          <a:p>
            <a:fld id="{8556EBC1-98FD-469C-946E-A56B0BD73407}" type="slidenum">
              <a:rPr lang="en-US" smtClean="0"/>
              <a:t>‹#›</a:t>
            </a:fld>
            <a:endParaRPr lang="en-US"/>
          </a:p>
        </p:txBody>
      </p:sp>
    </p:spTree>
    <p:extLst>
      <p:ext uri="{BB962C8B-B14F-4D97-AF65-F5344CB8AC3E}">
        <p14:creationId xmlns:p14="http://schemas.microsoft.com/office/powerpoint/2010/main" val="2317490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3CB41-4472-8CB4-4EF3-4221E3349E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097F7C-7240-5993-2D17-149D5E3AB2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64F72F4-C5FC-6080-2133-99B72D72E6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16EFE8-A6C7-B673-0813-DA8A7807BBA3}"/>
              </a:ext>
            </a:extLst>
          </p:cNvPr>
          <p:cNvSpPr>
            <a:spLocks noGrp="1"/>
          </p:cNvSpPr>
          <p:nvPr>
            <p:ph type="dt" sz="half" idx="10"/>
          </p:nvPr>
        </p:nvSpPr>
        <p:spPr/>
        <p:txBody>
          <a:bodyPr/>
          <a:lstStyle/>
          <a:p>
            <a:fld id="{D758E6ED-F669-4773-9526-A42F7D3798A7}" type="datetimeFigureOut">
              <a:rPr lang="en-US" smtClean="0"/>
              <a:t>1/22/26</a:t>
            </a:fld>
            <a:endParaRPr lang="en-US"/>
          </a:p>
        </p:txBody>
      </p:sp>
      <p:sp>
        <p:nvSpPr>
          <p:cNvPr id="6" name="Footer Placeholder 5">
            <a:extLst>
              <a:ext uri="{FF2B5EF4-FFF2-40B4-BE49-F238E27FC236}">
                <a16:creationId xmlns:a16="http://schemas.microsoft.com/office/drawing/2014/main" id="{B66740EC-C81F-934D-E87D-0A35E67C90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188407-325A-78FF-FB78-75A5CACC6B0C}"/>
              </a:ext>
            </a:extLst>
          </p:cNvPr>
          <p:cNvSpPr>
            <a:spLocks noGrp="1"/>
          </p:cNvSpPr>
          <p:nvPr>
            <p:ph type="sldNum" sz="quarter" idx="12"/>
          </p:nvPr>
        </p:nvSpPr>
        <p:spPr/>
        <p:txBody>
          <a:bodyPr/>
          <a:lstStyle/>
          <a:p>
            <a:fld id="{8556EBC1-98FD-469C-946E-A56B0BD73407}" type="slidenum">
              <a:rPr lang="en-US" smtClean="0"/>
              <a:t>‹#›</a:t>
            </a:fld>
            <a:endParaRPr lang="en-US"/>
          </a:p>
        </p:txBody>
      </p:sp>
    </p:spTree>
    <p:extLst>
      <p:ext uri="{BB962C8B-B14F-4D97-AF65-F5344CB8AC3E}">
        <p14:creationId xmlns:p14="http://schemas.microsoft.com/office/powerpoint/2010/main" val="3737948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46892C-3247-2250-0DBA-30D37BAFD8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A731908-9F22-2E59-D050-2642040C32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FB6B33-28B4-4813-B12C-4D0BBD02BA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758E6ED-F669-4773-9526-A42F7D3798A7}" type="datetimeFigureOut">
              <a:rPr lang="en-US" smtClean="0"/>
              <a:t>1/22/26</a:t>
            </a:fld>
            <a:endParaRPr lang="en-US"/>
          </a:p>
        </p:txBody>
      </p:sp>
      <p:sp>
        <p:nvSpPr>
          <p:cNvPr id="5" name="Footer Placeholder 4">
            <a:extLst>
              <a:ext uri="{FF2B5EF4-FFF2-40B4-BE49-F238E27FC236}">
                <a16:creationId xmlns:a16="http://schemas.microsoft.com/office/drawing/2014/main" id="{B67B4298-4559-0D59-94D5-9226BB3046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DB66E37-AD55-E78D-D4E4-C1BE87E29F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556EBC1-98FD-469C-946E-A56B0BD73407}" type="slidenum">
              <a:rPr lang="en-US" smtClean="0"/>
              <a:t>‹#›</a:t>
            </a:fld>
            <a:endParaRPr lang="en-US"/>
          </a:p>
        </p:txBody>
      </p:sp>
    </p:spTree>
    <p:extLst>
      <p:ext uri="{BB962C8B-B14F-4D97-AF65-F5344CB8AC3E}">
        <p14:creationId xmlns:p14="http://schemas.microsoft.com/office/powerpoint/2010/main" val="1570558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B0A9E55F-729A-4FCE-9FE3-BAE7A7BEF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6C3AED1-C822-D22C-FA4D-824F0A2D8127}"/>
              </a:ext>
            </a:extLst>
          </p:cNvPr>
          <p:cNvPicPr>
            <a:picLocks noChangeAspect="1"/>
          </p:cNvPicPr>
          <p:nvPr/>
        </p:nvPicPr>
        <p:blipFill>
          <a:blip r:embed="rId3"/>
          <a:stretch>
            <a:fillRect/>
          </a:stretch>
        </p:blipFill>
        <p:spPr>
          <a:xfrm>
            <a:off x="1595132" y="685800"/>
            <a:ext cx="2263350" cy="2662766"/>
          </a:xfrm>
          <a:prstGeom prst="rect">
            <a:avLst/>
          </a:prstGeom>
        </p:spPr>
      </p:pic>
      <p:pic>
        <p:nvPicPr>
          <p:cNvPr id="10" name="Picture 9">
            <a:extLst>
              <a:ext uri="{FF2B5EF4-FFF2-40B4-BE49-F238E27FC236}">
                <a16:creationId xmlns:a16="http://schemas.microsoft.com/office/drawing/2014/main" id="{B42ABD68-4D0F-4F47-5186-1688587A0883}"/>
              </a:ext>
            </a:extLst>
          </p:cNvPr>
          <p:cNvPicPr>
            <a:picLocks noChangeAspect="1"/>
          </p:cNvPicPr>
          <p:nvPr/>
        </p:nvPicPr>
        <p:blipFill>
          <a:blip r:embed="rId4"/>
          <a:stretch>
            <a:fillRect/>
          </a:stretch>
        </p:blipFill>
        <p:spPr>
          <a:xfrm>
            <a:off x="685799" y="3509433"/>
            <a:ext cx="4082018" cy="2502253"/>
          </a:xfrm>
          <a:prstGeom prst="rect">
            <a:avLst/>
          </a:prstGeom>
        </p:spPr>
      </p:pic>
      <p:sp>
        <p:nvSpPr>
          <p:cNvPr id="45" name="Rectangle 44">
            <a:extLst>
              <a:ext uri="{FF2B5EF4-FFF2-40B4-BE49-F238E27FC236}">
                <a16:creationId xmlns:a16="http://schemas.microsoft.com/office/drawing/2014/main" id="{4462B9B4-A230-4FCE-AD96-E79B8B4584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8300" y="0"/>
            <a:ext cx="6743700" cy="686547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44EE16A2-493D-4CDD-4053-1C1B1E0D0F48}"/>
              </a:ext>
            </a:extLst>
          </p:cNvPr>
          <p:cNvSpPr txBox="1"/>
          <p:nvPr/>
        </p:nvSpPr>
        <p:spPr>
          <a:xfrm>
            <a:off x="5448300" y="7473"/>
            <a:ext cx="6743700" cy="6858000"/>
          </a:xfrm>
          <a:prstGeom prst="rect">
            <a:avLst/>
          </a:prstGeom>
          <a:solidFill>
            <a:schemeClr val="tx2"/>
          </a:solidFill>
        </p:spPr>
        <p:txBody>
          <a:bodyPr wrap="square" rtlCol="0">
            <a:spAutoFit/>
          </a:bodyPr>
          <a:lstStyle/>
          <a:p>
            <a:endParaRPr lang="en-US" dirty="0"/>
          </a:p>
        </p:txBody>
      </p:sp>
      <p:sp>
        <p:nvSpPr>
          <p:cNvPr id="18" name="Title 1">
            <a:extLst>
              <a:ext uri="{FF2B5EF4-FFF2-40B4-BE49-F238E27FC236}">
                <a16:creationId xmlns:a16="http://schemas.microsoft.com/office/drawing/2014/main" id="{13907B8C-DB73-8F80-2014-096971A70E73}"/>
              </a:ext>
            </a:extLst>
          </p:cNvPr>
          <p:cNvSpPr txBox="1">
            <a:spLocks/>
          </p:cNvSpPr>
          <p:nvPr/>
        </p:nvSpPr>
        <p:spPr>
          <a:xfrm>
            <a:off x="5940592" y="240632"/>
            <a:ext cx="5759116" cy="15405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dirty="0">
                <a:solidFill>
                  <a:schemeClr val="bg1"/>
                </a:solidFill>
                <a:latin typeface="Quire Sans Light" panose="020B0302040400020003" pitchFamily="34" charset="0"/>
              </a:rPr>
              <a:t>Clarifying Clergy and Lay Roles: </a:t>
            </a:r>
            <a:r>
              <a:rPr lang="en-US" sz="3200" dirty="0">
                <a:solidFill>
                  <a:schemeClr val="bg1"/>
                </a:solidFill>
                <a:latin typeface="Quire Sans Light" panose="020B0302040400020003" pitchFamily="34" charset="0"/>
              </a:rPr>
              <a:t>Leading Together in the Life of the Church</a:t>
            </a:r>
          </a:p>
        </p:txBody>
      </p:sp>
      <p:sp>
        <p:nvSpPr>
          <p:cNvPr id="27" name="TextBox 26">
            <a:extLst>
              <a:ext uri="{FF2B5EF4-FFF2-40B4-BE49-F238E27FC236}">
                <a16:creationId xmlns:a16="http://schemas.microsoft.com/office/drawing/2014/main" id="{A6F8EDFC-66DD-9A3C-7427-FB7B5EA42DDD}"/>
              </a:ext>
            </a:extLst>
          </p:cNvPr>
          <p:cNvSpPr txBox="1"/>
          <p:nvPr/>
        </p:nvSpPr>
        <p:spPr>
          <a:xfrm>
            <a:off x="8599570" y="5596187"/>
            <a:ext cx="3477431" cy="707886"/>
          </a:xfrm>
          <a:prstGeom prst="rect">
            <a:avLst/>
          </a:prstGeom>
          <a:noFill/>
        </p:spPr>
        <p:txBody>
          <a:bodyPr wrap="square" rtlCol="0">
            <a:spAutoFit/>
          </a:bodyPr>
          <a:lstStyle/>
          <a:p>
            <a:r>
              <a:rPr lang="en-US" sz="2000" b="1" dirty="0">
                <a:solidFill>
                  <a:schemeClr val="bg1"/>
                </a:solidFill>
                <a:latin typeface="Quire Sans Light" panose="020B0302040400020003" pitchFamily="34" charset="0"/>
              </a:rPr>
              <a:t>Presenters</a:t>
            </a:r>
          </a:p>
          <a:p>
            <a:r>
              <a:rPr lang="en-US" sz="2000" dirty="0">
                <a:solidFill>
                  <a:schemeClr val="bg1"/>
                </a:solidFill>
                <a:latin typeface="Quire Sans Light" panose="020B0302040400020003" pitchFamily="34" charset="0"/>
              </a:rPr>
              <a:t>Sean Young &amp; Mark Gabb</a:t>
            </a:r>
          </a:p>
        </p:txBody>
      </p:sp>
      <p:sp>
        <p:nvSpPr>
          <p:cNvPr id="34" name="TextBox 33">
            <a:extLst>
              <a:ext uri="{FF2B5EF4-FFF2-40B4-BE49-F238E27FC236}">
                <a16:creationId xmlns:a16="http://schemas.microsoft.com/office/drawing/2014/main" id="{9911C3AB-5AE0-F98B-A40D-355FA28D114E}"/>
              </a:ext>
            </a:extLst>
          </p:cNvPr>
          <p:cNvSpPr txBox="1"/>
          <p:nvPr/>
        </p:nvSpPr>
        <p:spPr>
          <a:xfrm>
            <a:off x="6561221" y="2919239"/>
            <a:ext cx="4944980" cy="830997"/>
          </a:xfrm>
          <a:prstGeom prst="rect">
            <a:avLst/>
          </a:prstGeom>
          <a:noFill/>
        </p:spPr>
        <p:txBody>
          <a:bodyPr wrap="square">
            <a:spAutoFit/>
          </a:bodyPr>
          <a:lstStyle/>
          <a:p>
            <a:r>
              <a:rPr lang="en-US" sz="2400" i="1" dirty="0">
                <a:solidFill>
                  <a:schemeClr val="bg1"/>
                </a:solidFill>
                <a:latin typeface="Quire Sans Light" panose="020B0302040400020003" pitchFamily="34" charset="0"/>
              </a:rPr>
              <a:t>As iron sharpens iron, so one person sharpens another. –Proverbs 27:17</a:t>
            </a:r>
          </a:p>
        </p:txBody>
      </p:sp>
    </p:spTree>
    <p:extLst>
      <p:ext uri="{BB962C8B-B14F-4D97-AF65-F5344CB8AC3E}">
        <p14:creationId xmlns:p14="http://schemas.microsoft.com/office/powerpoint/2010/main" val="917904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3CEA226-AB0A-724F-7DE1-2C3D2C4C055F}"/>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1E496936-588B-6534-4E63-4EFBB70637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FD2EC4E-8455-996A-3B36-12FE5CAFE858}"/>
              </a:ext>
            </a:extLst>
          </p:cNvPr>
          <p:cNvPicPr>
            <a:picLocks noChangeAspect="1"/>
          </p:cNvPicPr>
          <p:nvPr/>
        </p:nvPicPr>
        <p:blipFill>
          <a:blip r:embed="rId3"/>
          <a:stretch>
            <a:fillRect/>
          </a:stretch>
        </p:blipFill>
        <p:spPr>
          <a:xfrm>
            <a:off x="1595132" y="685800"/>
            <a:ext cx="2263350" cy="2662766"/>
          </a:xfrm>
          <a:prstGeom prst="rect">
            <a:avLst/>
          </a:prstGeom>
        </p:spPr>
      </p:pic>
      <p:pic>
        <p:nvPicPr>
          <p:cNvPr id="10" name="Picture 9">
            <a:extLst>
              <a:ext uri="{FF2B5EF4-FFF2-40B4-BE49-F238E27FC236}">
                <a16:creationId xmlns:a16="http://schemas.microsoft.com/office/drawing/2014/main" id="{DC06F7A4-F884-B775-8D26-8FDDC47865D0}"/>
              </a:ext>
            </a:extLst>
          </p:cNvPr>
          <p:cNvPicPr>
            <a:picLocks noChangeAspect="1"/>
          </p:cNvPicPr>
          <p:nvPr/>
        </p:nvPicPr>
        <p:blipFill>
          <a:blip r:embed="rId4"/>
          <a:stretch>
            <a:fillRect/>
          </a:stretch>
        </p:blipFill>
        <p:spPr>
          <a:xfrm>
            <a:off x="685799" y="3509433"/>
            <a:ext cx="4082018" cy="2502253"/>
          </a:xfrm>
          <a:prstGeom prst="rect">
            <a:avLst/>
          </a:prstGeom>
        </p:spPr>
      </p:pic>
      <p:sp>
        <p:nvSpPr>
          <p:cNvPr id="45" name="Rectangle 44">
            <a:extLst>
              <a:ext uri="{FF2B5EF4-FFF2-40B4-BE49-F238E27FC236}">
                <a16:creationId xmlns:a16="http://schemas.microsoft.com/office/drawing/2014/main" id="{5F1736D9-B8F6-4195-CBA3-FF4EBE657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8300" y="0"/>
            <a:ext cx="6743700" cy="686547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AF5AE15-0F4E-8A47-4ED1-900FC498B691}"/>
              </a:ext>
            </a:extLst>
          </p:cNvPr>
          <p:cNvSpPr txBox="1"/>
          <p:nvPr/>
        </p:nvSpPr>
        <p:spPr>
          <a:xfrm>
            <a:off x="5448300" y="7473"/>
            <a:ext cx="6743700" cy="6858000"/>
          </a:xfrm>
          <a:prstGeom prst="rect">
            <a:avLst/>
          </a:prstGeom>
          <a:solidFill>
            <a:schemeClr val="tx2"/>
          </a:solidFill>
        </p:spPr>
        <p:txBody>
          <a:bodyPr wrap="square" rtlCol="0">
            <a:spAutoFit/>
          </a:bodyPr>
          <a:lstStyle/>
          <a:p>
            <a:endParaRPr lang="en-US" dirty="0"/>
          </a:p>
        </p:txBody>
      </p:sp>
      <p:sp>
        <p:nvSpPr>
          <p:cNvPr id="18" name="Title 1">
            <a:extLst>
              <a:ext uri="{FF2B5EF4-FFF2-40B4-BE49-F238E27FC236}">
                <a16:creationId xmlns:a16="http://schemas.microsoft.com/office/drawing/2014/main" id="{1BC8CFB7-C9E3-F911-428F-8FEF37137C87}"/>
              </a:ext>
            </a:extLst>
          </p:cNvPr>
          <p:cNvSpPr txBox="1">
            <a:spLocks/>
          </p:cNvSpPr>
          <p:nvPr/>
        </p:nvSpPr>
        <p:spPr>
          <a:xfrm>
            <a:off x="5940592" y="240632"/>
            <a:ext cx="5759116" cy="15405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i="1" dirty="0">
                <a:solidFill>
                  <a:schemeClr val="bg1"/>
                </a:solidFill>
                <a:latin typeface="Quire Sans Light" panose="020B0302040400020003" pitchFamily="34" charset="0"/>
              </a:rPr>
              <a:t>Clarifying Clergy and Lay Roles: </a:t>
            </a:r>
            <a:r>
              <a:rPr lang="en-US" sz="3200" i="1" dirty="0">
                <a:solidFill>
                  <a:schemeClr val="bg1"/>
                </a:solidFill>
                <a:latin typeface="Quire Sans Light" panose="020B0302040400020003" pitchFamily="34" charset="0"/>
              </a:rPr>
              <a:t>Leading Together in the Life of the Church</a:t>
            </a:r>
          </a:p>
        </p:txBody>
      </p:sp>
      <p:sp>
        <p:nvSpPr>
          <p:cNvPr id="27" name="TextBox 26">
            <a:extLst>
              <a:ext uri="{FF2B5EF4-FFF2-40B4-BE49-F238E27FC236}">
                <a16:creationId xmlns:a16="http://schemas.microsoft.com/office/drawing/2014/main" id="{7C85C623-9E56-A1DA-D30E-4D4672E9BB67}"/>
              </a:ext>
            </a:extLst>
          </p:cNvPr>
          <p:cNvSpPr txBox="1"/>
          <p:nvPr/>
        </p:nvSpPr>
        <p:spPr>
          <a:xfrm>
            <a:off x="6245867" y="2563736"/>
            <a:ext cx="5148566" cy="1569660"/>
          </a:xfrm>
          <a:prstGeom prst="rect">
            <a:avLst/>
          </a:prstGeom>
          <a:noFill/>
          <a:ln w="15875">
            <a:solidFill>
              <a:schemeClr val="bg1"/>
            </a:solidFill>
          </a:ln>
        </p:spPr>
        <p:txBody>
          <a:bodyPr wrap="square" rtlCol="0">
            <a:spAutoFit/>
          </a:bodyPr>
          <a:lstStyle/>
          <a:p>
            <a:pPr algn="ctr"/>
            <a:r>
              <a:rPr lang="en-US" sz="2400" b="1" dirty="0">
                <a:solidFill>
                  <a:schemeClr val="bg1"/>
                </a:solidFill>
                <a:latin typeface="Quire Sans Light" panose="020B0302040400020003" pitchFamily="34" charset="0"/>
              </a:rPr>
              <a:t>Purpose:</a:t>
            </a:r>
          </a:p>
          <a:p>
            <a:pPr algn="ctr"/>
            <a:r>
              <a:rPr lang="en-US" sz="2400" dirty="0">
                <a:solidFill>
                  <a:schemeClr val="bg1"/>
                </a:solidFill>
                <a:latin typeface="Quire Sans Light" panose="020B0302040400020003" pitchFamily="34" charset="0"/>
              </a:rPr>
              <a:t>Clarify the roles of the clergy and laity so that we can lead together more effectively in the life of the church.</a:t>
            </a:r>
          </a:p>
        </p:txBody>
      </p:sp>
    </p:spTree>
    <p:extLst>
      <p:ext uri="{BB962C8B-B14F-4D97-AF65-F5344CB8AC3E}">
        <p14:creationId xmlns:p14="http://schemas.microsoft.com/office/powerpoint/2010/main" val="3738097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791DFA-D5BD-2519-642C-FD12A4C93E2A}"/>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ABE81409-13C8-2D3C-2C33-46751AA938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6D6D9B1-300F-0DB9-F29A-A0A1EFEF0E20}"/>
              </a:ext>
            </a:extLst>
          </p:cNvPr>
          <p:cNvPicPr>
            <a:picLocks noChangeAspect="1"/>
          </p:cNvPicPr>
          <p:nvPr/>
        </p:nvPicPr>
        <p:blipFill>
          <a:blip r:embed="rId3"/>
          <a:stretch>
            <a:fillRect/>
          </a:stretch>
        </p:blipFill>
        <p:spPr>
          <a:xfrm>
            <a:off x="1595132" y="685800"/>
            <a:ext cx="2263350" cy="2662766"/>
          </a:xfrm>
          <a:prstGeom prst="rect">
            <a:avLst/>
          </a:prstGeom>
        </p:spPr>
      </p:pic>
      <p:pic>
        <p:nvPicPr>
          <p:cNvPr id="10" name="Picture 9">
            <a:extLst>
              <a:ext uri="{FF2B5EF4-FFF2-40B4-BE49-F238E27FC236}">
                <a16:creationId xmlns:a16="http://schemas.microsoft.com/office/drawing/2014/main" id="{D9471A3A-A6A1-7A0D-8FFB-71F553C9CF61}"/>
              </a:ext>
            </a:extLst>
          </p:cNvPr>
          <p:cNvPicPr>
            <a:picLocks noChangeAspect="1"/>
          </p:cNvPicPr>
          <p:nvPr/>
        </p:nvPicPr>
        <p:blipFill>
          <a:blip r:embed="rId4"/>
          <a:stretch>
            <a:fillRect/>
          </a:stretch>
        </p:blipFill>
        <p:spPr>
          <a:xfrm>
            <a:off x="685799" y="3509433"/>
            <a:ext cx="4082018" cy="2502253"/>
          </a:xfrm>
          <a:prstGeom prst="rect">
            <a:avLst/>
          </a:prstGeom>
        </p:spPr>
      </p:pic>
      <p:sp>
        <p:nvSpPr>
          <p:cNvPr id="45" name="Rectangle 44">
            <a:extLst>
              <a:ext uri="{FF2B5EF4-FFF2-40B4-BE49-F238E27FC236}">
                <a16:creationId xmlns:a16="http://schemas.microsoft.com/office/drawing/2014/main" id="{5C5BCC6D-BFBB-4EFD-F762-377E479AB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8300" y="0"/>
            <a:ext cx="6743700" cy="686547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2737D59F-BFC6-1B88-9B16-39F4686B15CD}"/>
              </a:ext>
            </a:extLst>
          </p:cNvPr>
          <p:cNvSpPr txBox="1"/>
          <p:nvPr/>
        </p:nvSpPr>
        <p:spPr>
          <a:xfrm>
            <a:off x="5448300" y="7473"/>
            <a:ext cx="6743700" cy="6858000"/>
          </a:xfrm>
          <a:prstGeom prst="rect">
            <a:avLst/>
          </a:prstGeom>
          <a:solidFill>
            <a:schemeClr val="tx2"/>
          </a:solidFill>
        </p:spPr>
        <p:txBody>
          <a:bodyPr wrap="square" rtlCol="0">
            <a:spAutoFit/>
          </a:bodyPr>
          <a:lstStyle/>
          <a:p>
            <a:endParaRPr lang="en-US" dirty="0"/>
          </a:p>
        </p:txBody>
      </p:sp>
      <p:sp>
        <p:nvSpPr>
          <p:cNvPr id="18" name="Title 1">
            <a:extLst>
              <a:ext uri="{FF2B5EF4-FFF2-40B4-BE49-F238E27FC236}">
                <a16:creationId xmlns:a16="http://schemas.microsoft.com/office/drawing/2014/main" id="{FCB217CC-6DDE-2CBE-3D6F-5FBE8BDCBB19}"/>
              </a:ext>
            </a:extLst>
          </p:cNvPr>
          <p:cNvSpPr txBox="1">
            <a:spLocks/>
          </p:cNvSpPr>
          <p:nvPr/>
        </p:nvSpPr>
        <p:spPr>
          <a:xfrm>
            <a:off x="5940592" y="240632"/>
            <a:ext cx="5759116" cy="15405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i="1" dirty="0">
                <a:solidFill>
                  <a:schemeClr val="bg1"/>
                </a:solidFill>
                <a:latin typeface="Quire Sans Light" panose="020B0302040400020003" pitchFamily="34" charset="0"/>
              </a:rPr>
              <a:t>Clarifying Clergy and Lay Roles: </a:t>
            </a:r>
            <a:r>
              <a:rPr lang="en-US" sz="3200" i="1" dirty="0">
                <a:solidFill>
                  <a:schemeClr val="bg1"/>
                </a:solidFill>
                <a:latin typeface="Quire Sans Light" panose="020B0302040400020003" pitchFamily="34" charset="0"/>
              </a:rPr>
              <a:t>Leading Together in the Life of the Church</a:t>
            </a:r>
          </a:p>
        </p:txBody>
      </p:sp>
      <p:sp>
        <p:nvSpPr>
          <p:cNvPr id="27" name="TextBox 26">
            <a:extLst>
              <a:ext uri="{FF2B5EF4-FFF2-40B4-BE49-F238E27FC236}">
                <a16:creationId xmlns:a16="http://schemas.microsoft.com/office/drawing/2014/main" id="{DC02E17B-EC35-F2DB-C33D-B1865AAD6CED}"/>
              </a:ext>
            </a:extLst>
          </p:cNvPr>
          <p:cNvSpPr txBox="1"/>
          <p:nvPr/>
        </p:nvSpPr>
        <p:spPr>
          <a:xfrm>
            <a:off x="6245867" y="2466977"/>
            <a:ext cx="5148566" cy="1938992"/>
          </a:xfrm>
          <a:prstGeom prst="rect">
            <a:avLst/>
          </a:prstGeom>
          <a:noFill/>
          <a:ln w="15875">
            <a:solidFill>
              <a:schemeClr val="bg1"/>
            </a:solidFill>
          </a:ln>
        </p:spPr>
        <p:txBody>
          <a:bodyPr wrap="square" rtlCol="0">
            <a:spAutoFit/>
          </a:bodyPr>
          <a:lstStyle/>
          <a:p>
            <a:pPr algn="ctr"/>
            <a:r>
              <a:rPr lang="en-US" sz="2400" b="1" dirty="0">
                <a:solidFill>
                  <a:schemeClr val="bg1"/>
                </a:solidFill>
                <a:latin typeface="Quire Sans Light" panose="020B0302040400020003" pitchFamily="34" charset="0"/>
              </a:rPr>
              <a:t>Goal:</a:t>
            </a:r>
          </a:p>
          <a:p>
            <a:r>
              <a:rPr lang="en-US" sz="2400" dirty="0">
                <a:solidFill>
                  <a:schemeClr val="bg1"/>
                </a:solidFill>
                <a:latin typeface="Quire Sans Light" panose="020B0302040400020003" pitchFamily="34" charset="0"/>
              </a:rPr>
              <a:t>Help you ask the right questions, to identify key issues, so you can plan and implement solutions, with the goal of working together more effectively.</a:t>
            </a:r>
          </a:p>
        </p:txBody>
      </p:sp>
    </p:spTree>
    <p:extLst>
      <p:ext uri="{BB962C8B-B14F-4D97-AF65-F5344CB8AC3E}">
        <p14:creationId xmlns:p14="http://schemas.microsoft.com/office/powerpoint/2010/main" val="3611230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4293E2-FC9C-94FF-0B75-71C1E8F62BF0}"/>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20061010-E076-2559-D892-8DF117B282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3424208-92EC-B43A-C6F9-AC53AEAF0FCD}"/>
              </a:ext>
            </a:extLst>
          </p:cNvPr>
          <p:cNvPicPr>
            <a:picLocks noChangeAspect="1"/>
          </p:cNvPicPr>
          <p:nvPr/>
        </p:nvPicPr>
        <p:blipFill>
          <a:blip r:embed="rId3"/>
          <a:stretch>
            <a:fillRect/>
          </a:stretch>
        </p:blipFill>
        <p:spPr>
          <a:xfrm>
            <a:off x="153322" y="5362426"/>
            <a:ext cx="1114646" cy="1311349"/>
          </a:xfrm>
          <a:prstGeom prst="rect">
            <a:avLst/>
          </a:prstGeom>
        </p:spPr>
      </p:pic>
      <p:pic>
        <p:nvPicPr>
          <p:cNvPr id="10" name="Picture 9">
            <a:extLst>
              <a:ext uri="{FF2B5EF4-FFF2-40B4-BE49-F238E27FC236}">
                <a16:creationId xmlns:a16="http://schemas.microsoft.com/office/drawing/2014/main" id="{62EA11A0-EB86-D094-AB59-C880A033DB52}"/>
              </a:ext>
            </a:extLst>
          </p:cNvPr>
          <p:cNvPicPr>
            <a:picLocks noChangeAspect="1"/>
          </p:cNvPicPr>
          <p:nvPr/>
        </p:nvPicPr>
        <p:blipFill>
          <a:blip r:embed="rId4"/>
          <a:stretch>
            <a:fillRect/>
          </a:stretch>
        </p:blipFill>
        <p:spPr>
          <a:xfrm>
            <a:off x="1421290" y="5382831"/>
            <a:ext cx="2139252" cy="1311349"/>
          </a:xfrm>
          <a:prstGeom prst="rect">
            <a:avLst/>
          </a:prstGeom>
        </p:spPr>
      </p:pic>
      <p:sp>
        <p:nvSpPr>
          <p:cNvPr id="45" name="Rectangle 44">
            <a:extLst>
              <a:ext uri="{FF2B5EF4-FFF2-40B4-BE49-F238E27FC236}">
                <a16:creationId xmlns:a16="http://schemas.microsoft.com/office/drawing/2014/main" id="{8B8CBA98-5CF4-49A1-8818-EBE42ADFF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8300" y="0"/>
            <a:ext cx="6743700" cy="686547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78135EEF-82AA-2AE9-20F6-048256849EF2}"/>
              </a:ext>
            </a:extLst>
          </p:cNvPr>
          <p:cNvSpPr txBox="1"/>
          <p:nvPr/>
        </p:nvSpPr>
        <p:spPr>
          <a:xfrm>
            <a:off x="4235116" y="7473"/>
            <a:ext cx="7956884" cy="6858000"/>
          </a:xfrm>
          <a:prstGeom prst="rect">
            <a:avLst/>
          </a:prstGeom>
          <a:solidFill>
            <a:schemeClr val="tx2"/>
          </a:solidFill>
        </p:spPr>
        <p:txBody>
          <a:bodyPr wrap="square" rtlCol="0">
            <a:spAutoFit/>
          </a:bodyPr>
          <a:lstStyle/>
          <a:p>
            <a:endParaRPr lang="en-US" dirty="0"/>
          </a:p>
        </p:txBody>
      </p:sp>
      <p:sp>
        <p:nvSpPr>
          <p:cNvPr id="18" name="Title 1">
            <a:extLst>
              <a:ext uri="{FF2B5EF4-FFF2-40B4-BE49-F238E27FC236}">
                <a16:creationId xmlns:a16="http://schemas.microsoft.com/office/drawing/2014/main" id="{E113FC6F-C812-E92C-8D6F-4283D2C33B4E}"/>
              </a:ext>
            </a:extLst>
          </p:cNvPr>
          <p:cNvSpPr txBox="1">
            <a:spLocks/>
          </p:cNvSpPr>
          <p:nvPr/>
        </p:nvSpPr>
        <p:spPr>
          <a:xfrm>
            <a:off x="153322" y="593558"/>
            <a:ext cx="3756054" cy="15405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200" b="1" i="1" dirty="0">
                <a:solidFill>
                  <a:schemeClr val="tx2"/>
                </a:solidFill>
                <a:latin typeface="Quire Sans Light" panose="020B0302040400020003" pitchFamily="34" charset="0"/>
              </a:rPr>
              <a:t>Clarifying Clergy and Lay Roles: </a:t>
            </a:r>
            <a:r>
              <a:rPr lang="en-US" sz="2200" i="1" dirty="0">
                <a:solidFill>
                  <a:schemeClr val="tx2"/>
                </a:solidFill>
                <a:latin typeface="Quire Sans Light" panose="020B0302040400020003" pitchFamily="34" charset="0"/>
              </a:rPr>
              <a:t>Leading Together in the Life of the Church</a:t>
            </a:r>
          </a:p>
        </p:txBody>
      </p:sp>
      <p:sp>
        <p:nvSpPr>
          <p:cNvPr id="27" name="TextBox 26">
            <a:extLst>
              <a:ext uri="{FF2B5EF4-FFF2-40B4-BE49-F238E27FC236}">
                <a16:creationId xmlns:a16="http://schemas.microsoft.com/office/drawing/2014/main" id="{07E801DA-5717-1428-767A-28FC520840F5}"/>
              </a:ext>
            </a:extLst>
          </p:cNvPr>
          <p:cNvSpPr txBox="1"/>
          <p:nvPr/>
        </p:nvSpPr>
        <p:spPr>
          <a:xfrm>
            <a:off x="4583950" y="192507"/>
            <a:ext cx="7174913" cy="6494085"/>
          </a:xfrm>
          <a:prstGeom prst="rect">
            <a:avLst/>
          </a:prstGeom>
          <a:noFill/>
          <a:ln w="15875">
            <a:noFill/>
          </a:ln>
        </p:spPr>
        <p:txBody>
          <a:bodyPr wrap="square" rtlCol="0">
            <a:spAutoFit/>
          </a:bodyPr>
          <a:lstStyle/>
          <a:p>
            <a:pPr algn="ctr"/>
            <a:r>
              <a:rPr lang="en-US" sz="3200" b="1" dirty="0">
                <a:solidFill>
                  <a:schemeClr val="bg1"/>
                </a:solidFill>
                <a:latin typeface="Quire Sans Light" panose="020B0302040400020003" pitchFamily="34" charset="0"/>
              </a:rPr>
              <a:t>The Foundation for our Partnership</a:t>
            </a:r>
          </a:p>
          <a:p>
            <a:pPr algn="ctr"/>
            <a:endParaRPr lang="en-US" sz="2400" b="1" dirty="0">
              <a:solidFill>
                <a:schemeClr val="bg1"/>
              </a:solidFill>
              <a:latin typeface="Quire Sans Light" panose="020B0302040400020003" pitchFamily="34" charset="0"/>
            </a:endParaRPr>
          </a:p>
          <a:p>
            <a:r>
              <a:rPr lang="en-US" sz="2400" b="1" dirty="0">
                <a:solidFill>
                  <a:schemeClr val="bg1"/>
                </a:solidFill>
                <a:latin typeface="Quire Sans Light" panose="020B0302040400020003" pitchFamily="34" charset="0"/>
              </a:rPr>
              <a:t>Acts 6:3 </a:t>
            </a:r>
            <a:r>
              <a:rPr lang="en-US" sz="2400" dirty="0">
                <a:solidFill>
                  <a:schemeClr val="bg1"/>
                </a:solidFill>
                <a:latin typeface="Quire Sans Light" panose="020B0302040400020003" pitchFamily="34" charset="0"/>
              </a:rPr>
              <a:t>Choose seven men from among you who are known to be full of the Spirit and wisdom.</a:t>
            </a:r>
          </a:p>
          <a:p>
            <a:endParaRPr lang="en-US" sz="2400" dirty="0">
              <a:solidFill>
                <a:schemeClr val="bg1"/>
              </a:solidFill>
              <a:latin typeface="Quire Sans Light" panose="020B0302040400020003" pitchFamily="34" charset="0"/>
            </a:endParaRPr>
          </a:p>
          <a:p>
            <a:r>
              <a:rPr lang="en-US" sz="2400" b="1" dirty="0">
                <a:solidFill>
                  <a:schemeClr val="bg1"/>
                </a:solidFill>
                <a:latin typeface="Quire Sans Light" panose="020B0302040400020003" pitchFamily="34" charset="0"/>
              </a:rPr>
              <a:t>I Corinthians 12:27 </a:t>
            </a:r>
            <a:r>
              <a:rPr lang="en-US" sz="2400" dirty="0">
                <a:solidFill>
                  <a:schemeClr val="bg1"/>
                </a:solidFill>
                <a:latin typeface="Quire Sans Light" panose="020B0302040400020003" pitchFamily="34" charset="0"/>
              </a:rPr>
              <a:t>Now you are the body of Christ, and each one of you is a part of it.</a:t>
            </a:r>
          </a:p>
          <a:p>
            <a:endParaRPr lang="en-US" sz="2400" dirty="0">
              <a:solidFill>
                <a:schemeClr val="bg1"/>
              </a:solidFill>
              <a:latin typeface="Quire Sans Light" panose="020B0302040400020003" pitchFamily="34" charset="0"/>
            </a:endParaRPr>
          </a:p>
          <a:p>
            <a:r>
              <a:rPr lang="en-US" sz="2400" b="1" dirty="0">
                <a:solidFill>
                  <a:schemeClr val="bg1"/>
                </a:solidFill>
                <a:latin typeface="Quire Sans Light" panose="020B0302040400020003" pitchFamily="34" charset="0"/>
              </a:rPr>
              <a:t>Romans 12 </a:t>
            </a:r>
            <a:r>
              <a:rPr lang="en-US" sz="2400" dirty="0">
                <a:solidFill>
                  <a:schemeClr val="bg1"/>
                </a:solidFill>
                <a:latin typeface="Quire Sans Light" panose="020B0302040400020003" pitchFamily="34" charset="0"/>
              </a:rPr>
              <a:t>Do not think of yourself more highly than you ought, but with sober judgment...we who are many form one body…each belongs to the others.  We have different gifts according to the grace given us.</a:t>
            </a:r>
          </a:p>
          <a:p>
            <a:endParaRPr lang="en-US" sz="2400" dirty="0">
              <a:solidFill>
                <a:schemeClr val="bg1"/>
              </a:solidFill>
              <a:latin typeface="Quire Sans Light" panose="020B0302040400020003" pitchFamily="34" charset="0"/>
            </a:endParaRPr>
          </a:p>
          <a:p>
            <a:r>
              <a:rPr lang="en-US" sz="2400" b="1" dirty="0">
                <a:solidFill>
                  <a:schemeClr val="bg1"/>
                </a:solidFill>
                <a:latin typeface="Quire Sans Light" panose="020B0302040400020003" pitchFamily="34" charset="0"/>
              </a:rPr>
              <a:t>Ephesians 4 </a:t>
            </a:r>
            <a:r>
              <a:rPr lang="en-US" sz="2400" dirty="0">
                <a:solidFill>
                  <a:schemeClr val="bg1"/>
                </a:solidFill>
                <a:latin typeface="Quire Sans Light" panose="020B0302040400020003" pitchFamily="34" charset="0"/>
              </a:rPr>
              <a:t>Be completely humble and gentle…Make every effort to preserve the spirit of unity through the bond of peace…Speaking the truth in love, we will in all things grow up into him who is the Head, that is Christ.</a:t>
            </a:r>
          </a:p>
        </p:txBody>
      </p:sp>
    </p:spTree>
    <p:extLst>
      <p:ext uri="{BB962C8B-B14F-4D97-AF65-F5344CB8AC3E}">
        <p14:creationId xmlns:p14="http://schemas.microsoft.com/office/powerpoint/2010/main" val="3563916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ADD2F5F-C1F7-8EB1-1412-5FCC826D96E2}"/>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1DBDB8B9-0912-7ABE-AF71-1E1F9DD73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1A7478E-524A-F431-7CC9-59F06170D4F4}"/>
              </a:ext>
            </a:extLst>
          </p:cNvPr>
          <p:cNvPicPr>
            <a:picLocks noChangeAspect="1"/>
          </p:cNvPicPr>
          <p:nvPr/>
        </p:nvPicPr>
        <p:blipFill>
          <a:blip r:embed="rId3"/>
          <a:stretch>
            <a:fillRect/>
          </a:stretch>
        </p:blipFill>
        <p:spPr>
          <a:xfrm>
            <a:off x="153322" y="5362426"/>
            <a:ext cx="1114646" cy="1311349"/>
          </a:xfrm>
          <a:prstGeom prst="rect">
            <a:avLst/>
          </a:prstGeom>
        </p:spPr>
      </p:pic>
      <p:pic>
        <p:nvPicPr>
          <p:cNvPr id="10" name="Picture 9">
            <a:extLst>
              <a:ext uri="{FF2B5EF4-FFF2-40B4-BE49-F238E27FC236}">
                <a16:creationId xmlns:a16="http://schemas.microsoft.com/office/drawing/2014/main" id="{8EB3DAFD-9317-F936-460F-3747B4D25C67}"/>
              </a:ext>
            </a:extLst>
          </p:cNvPr>
          <p:cNvPicPr>
            <a:picLocks noChangeAspect="1"/>
          </p:cNvPicPr>
          <p:nvPr/>
        </p:nvPicPr>
        <p:blipFill>
          <a:blip r:embed="rId4"/>
          <a:stretch>
            <a:fillRect/>
          </a:stretch>
        </p:blipFill>
        <p:spPr>
          <a:xfrm>
            <a:off x="1421290" y="5382831"/>
            <a:ext cx="2139252" cy="1311349"/>
          </a:xfrm>
          <a:prstGeom prst="rect">
            <a:avLst/>
          </a:prstGeom>
        </p:spPr>
      </p:pic>
      <p:sp>
        <p:nvSpPr>
          <p:cNvPr id="45" name="Rectangle 44">
            <a:extLst>
              <a:ext uri="{FF2B5EF4-FFF2-40B4-BE49-F238E27FC236}">
                <a16:creationId xmlns:a16="http://schemas.microsoft.com/office/drawing/2014/main" id="{BC67940A-98A3-6BD2-4D78-09237FAE9E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8300" y="0"/>
            <a:ext cx="6743700" cy="686547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00742B10-DE4E-A000-3E7D-3CD4EA7E56BB}"/>
              </a:ext>
            </a:extLst>
          </p:cNvPr>
          <p:cNvSpPr txBox="1"/>
          <p:nvPr/>
        </p:nvSpPr>
        <p:spPr>
          <a:xfrm>
            <a:off x="4235116" y="7473"/>
            <a:ext cx="7956884" cy="6858000"/>
          </a:xfrm>
          <a:prstGeom prst="rect">
            <a:avLst/>
          </a:prstGeom>
          <a:solidFill>
            <a:schemeClr val="tx2"/>
          </a:solidFill>
        </p:spPr>
        <p:txBody>
          <a:bodyPr wrap="square" rtlCol="0">
            <a:spAutoFit/>
          </a:bodyPr>
          <a:lstStyle/>
          <a:p>
            <a:endParaRPr lang="en-US" dirty="0"/>
          </a:p>
        </p:txBody>
      </p:sp>
      <p:sp>
        <p:nvSpPr>
          <p:cNvPr id="18" name="Title 1">
            <a:extLst>
              <a:ext uri="{FF2B5EF4-FFF2-40B4-BE49-F238E27FC236}">
                <a16:creationId xmlns:a16="http://schemas.microsoft.com/office/drawing/2014/main" id="{0A1D0283-48F1-C7A6-B5CC-111DC6A73EAA}"/>
              </a:ext>
            </a:extLst>
          </p:cNvPr>
          <p:cNvSpPr txBox="1">
            <a:spLocks/>
          </p:cNvSpPr>
          <p:nvPr/>
        </p:nvSpPr>
        <p:spPr>
          <a:xfrm>
            <a:off x="153322" y="593558"/>
            <a:ext cx="3756054" cy="15405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200" b="1" i="1" dirty="0">
                <a:solidFill>
                  <a:schemeClr val="tx2"/>
                </a:solidFill>
                <a:latin typeface="Quire Sans Light" panose="020B0302040400020003" pitchFamily="34" charset="0"/>
              </a:rPr>
              <a:t>Clarifying Clergy and Lay Roles: </a:t>
            </a:r>
            <a:r>
              <a:rPr lang="en-US" sz="2200" i="1" dirty="0">
                <a:solidFill>
                  <a:schemeClr val="tx2"/>
                </a:solidFill>
                <a:latin typeface="Quire Sans Light" panose="020B0302040400020003" pitchFamily="34" charset="0"/>
              </a:rPr>
              <a:t>Leading Together in the Life of the Church</a:t>
            </a:r>
          </a:p>
        </p:txBody>
      </p:sp>
      <p:sp>
        <p:nvSpPr>
          <p:cNvPr id="27" name="TextBox 26">
            <a:extLst>
              <a:ext uri="{FF2B5EF4-FFF2-40B4-BE49-F238E27FC236}">
                <a16:creationId xmlns:a16="http://schemas.microsoft.com/office/drawing/2014/main" id="{FE4E3BCF-8600-87FA-4FDC-DFA6DC6F24ED}"/>
              </a:ext>
            </a:extLst>
          </p:cNvPr>
          <p:cNvSpPr txBox="1"/>
          <p:nvPr/>
        </p:nvSpPr>
        <p:spPr>
          <a:xfrm>
            <a:off x="4583950" y="192507"/>
            <a:ext cx="7174913" cy="6494085"/>
          </a:xfrm>
          <a:prstGeom prst="rect">
            <a:avLst/>
          </a:prstGeom>
          <a:noFill/>
          <a:ln w="15875">
            <a:noFill/>
          </a:ln>
        </p:spPr>
        <p:txBody>
          <a:bodyPr wrap="square" rtlCol="0">
            <a:spAutoFit/>
          </a:bodyPr>
          <a:lstStyle/>
          <a:p>
            <a:pPr algn="ctr"/>
            <a:r>
              <a:rPr lang="en-US" sz="3200" b="1" dirty="0">
                <a:solidFill>
                  <a:schemeClr val="bg1"/>
                </a:solidFill>
                <a:latin typeface="Quire Sans Light" panose="020B0302040400020003" pitchFamily="34" charset="0"/>
              </a:rPr>
              <a:t>Pastor vs. Lay Leadership Roles</a:t>
            </a:r>
          </a:p>
          <a:p>
            <a:pPr algn="ctr"/>
            <a:endParaRPr lang="en-US" sz="2400" b="1" dirty="0">
              <a:solidFill>
                <a:schemeClr val="bg1"/>
              </a:solidFill>
              <a:latin typeface="Quire Sans Light" panose="020B0302040400020003" pitchFamily="34" charset="0"/>
            </a:endParaRPr>
          </a:p>
          <a:p>
            <a:pPr marL="457200" indent="-457200">
              <a:buAutoNum type="alphaUcPeriod"/>
            </a:pPr>
            <a:r>
              <a:rPr lang="en-US" sz="2400" dirty="0">
                <a:solidFill>
                  <a:schemeClr val="bg1"/>
                </a:solidFill>
                <a:latin typeface="Quire Sans Light" panose="020B0302040400020003" pitchFamily="34" charset="0"/>
              </a:rPr>
              <a:t>The Big Idea/Picture (see backside of handout)</a:t>
            </a:r>
          </a:p>
          <a:p>
            <a:pPr marL="457200" indent="-457200">
              <a:buAutoNum type="alphaUcPeriod"/>
            </a:pPr>
            <a:endParaRPr lang="en-US" sz="2400" dirty="0">
              <a:solidFill>
                <a:schemeClr val="bg1"/>
              </a:solidFill>
              <a:latin typeface="Quire Sans Light" panose="020B0302040400020003" pitchFamily="34" charset="0"/>
            </a:endParaRPr>
          </a:p>
          <a:p>
            <a:pPr marL="457200" indent="-457200">
              <a:buAutoNum type="alphaUcPeriod"/>
            </a:pPr>
            <a:endParaRPr lang="en-US" sz="2400" dirty="0">
              <a:solidFill>
                <a:schemeClr val="bg1"/>
              </a:solidFill>
              <a:latin typeface="Quire Sans Light" panose="020B0302040400020003" pitchFamily="34" charset="0"/>
            </a:endParaRPr>
          </a:p>
          <a:p>
            <a:pPr marL="457200" indent="-457200">
              <a:buAutoNum type="alphaUcPeriod"/>
            </a:pPr>
            <a:r>
              <a:rPr lang="en-US" sz="2400" dirty="0">
                <a:solidFill>
                  <a:schemeClr val="bg1"/>
                </a:solidFill>
                <a:latin typeface="Quire Sans Light" panose="020B0302040400020003" pitchFamily="34" charset="0"/>
              </a:rPr>
              <a:t>While we can define roles and responsibilities, what are the realities?</a:t>
            </a:r>
          </a:p>
          <a:p>
            <a:pPr marL="457200" indent="-457200">
              <a:buAutoNum type="alphaUcPeriod"/>
            </a:pPr>
            <a:endParaRPr lang="en-US" sz="2400" dirty="0">
              <a:solidFill>
                <a:schemeClr val="bg1"/>
              </a:solidFill>
              <a:latin typeface="Quire Sans Light" panose="020B0302040400020003" pitchFamily="34" charset="0"/>
            </a:endParaRPr>
          </a:p>
          <a:p>
            <a:pPr marL="457200" indent="-457200">
              <a:buAutoNum type="alphaUcPeriod"/>
            </a:pPr>
            <a:endParaRPr lang="en-US" sz="2400" dirty="0">
              <a:solidFill>
                <a:schemeClr val="bg1"/>
              </a:solidFill>
              <a:latin typeface="Quire Sans Light" panose="020B0302040400020003" pitchFamily="34" charset="0"/>
            </a:endParaRPr>
          </a:p>
          <a:p>
            <a:pPr marL="457200" indent="-457200">
              <a:buAutoNum type="alphaUcPeriod"/>
            </a:pPr>
            <a:r>
              <a:rPr lang="en-US" sz="2400" dirty="0">
                <a:solidFill>
                  <a:schemeClr val="bg1"/>
                </a:solidFill>
                <a:latin typeface="Quire Sans Light" panose="020B0302040400020003" pitchFamily="34" charset="0"/>
              </a:rPr>
              <a:t>Indicators and signs of good health in the body</a:t>
            </a:r>
          </a:p>
          <a:p>
            <a:pPr marL="457200" indent="-457200">
              <a:buAutoNum type="alphaUcPeriod"/>
            </a:pPr>
            <a:endParaRPr lang="en-US" sz="2400" dirty="0">
              <a:solidFill>
                <a:schemeClr val="bg1"/>
              </a:solidFill>
              <a:latin typeface="Quire Sans Light" panose="020B0302040400020003" pitchFamily="34" charset="0"/>
            </a:endParaRPr>
          </a:p>
          <a:p>
            <a:pPr marL="457200" indent="-457200">
              <a:buAutoNum type="alphaUcPeriod"/>
            </a:pPr>
            <a:endParaRPr lang="en-US" sz="2400" dirty="0">
              <a:solidFill>
                <a:schemeClr val="bg1"/>
              </a:solidFill>
              <a:latin typeface="Quire Sans Light" panose="020B0302040400020003" pitchFamily="34" charset="0"/>
            </a:endParaRPr>
          </a:p>
          <a:p>
            <a:pPr marL="457200" indent="-457200">
              <a:buAutoNum type="alphaUcPeriod"/>
            </a:pPr>
            <a:r>
              <a:rPr lang="en-US" sz="2400" dirty="0">
                <a:solidFill>
                  <a:schemeClr val="bg1"/>
                </a:solidFill>
                <a:latin typeface="Quire Sans Light" panose="020B0302040400020003" pitchFamily="34" charset="0"/>
              </a:rPr>
              <a:t>Indicators and signs of poor health</a:t>
            </a:r>
          </a:p>
          <a:p>
            <a:pPr marL="457200" indent="-457200">
              <a:buAutoNum type="alphaUcPeriod"/>
            </a:pPr>
            <a:endParaRPr lang="en-US" sz="2400" dirty="0">
              <a:solidFill>
                <a:schemeClr val="bg1"/>
              </a:solidFill>
              <a:latin typeface="Quire Sans Light" panose="020B0302040400020003" pitchFamily="34" charset="0"/>
            </a:endParaRPr>
          </a:p>
          <a:p>
            <a:pPr marL="457200" indent="-457200">
              <a:buAutoNum type="alphaUcPeriod"/>
            </a:pPr>
            <a:endParaRPr lang="en-US" sz="2400" dirty="0">
              <a:solidFill>
                <a:schemeClr val="bg1"/>
              </a:solidFill>
              <a:latin typeface="Quire Sans Light" panose="020B0302040400020003" pitchFamily="34" charset="0"/>
            </a:endParaRPr>
          </a:p>
          <a:p>
            <a:pPr marL="457200" indent="-457200">
              <a:buAutoNum type="alphaUcPeriod"/>
            </a:pPr>
            <a:r>
              <a:rPr lang="en-US" sz="2400" dirty="0">
                <a:solidFill>
                  <a:schemeClr val="bg1"/>
                </a:solidFill>
                <a:latin typeface="Quire Sans Light" panose="020B0302040400020003" pitchFamily="34" charset="0"/>
              </a:rPr>
              <a:t>On a scale of 1-10, rate how effectively your leadership teams is working together.</a:t>
            </a:r>
          </a:p>
        </p:txBody>
      </p:sp>
    </p:spTree>
    <p:extLst>
      <p:ext uri="{BB962C8B-B14F-4D97-AF65-F5344CB8AC3E}">
        <p14:creationId xmlns:p14="http://schemas.microsoft.com/office/powerpoint/2010/main" val="2707303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C7CF1F6-66A2-3787-4809-ED7043FE4C61}"/>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5CECDE29-1FAA-8653-7ADB-19CDD12A2D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E4EE4BA-74E4-45A6-F4D4-461775BF3D30}"/>
              </a:ext>
            </a:extLst>
          </p:cNvPr>
          <p:cNvPicPr>
            <a:picLocks noChangeAspect="1"/>
          </p:cNvPicPr>
          <p:nvPr/>
        </p:nvPicPr>
        <p:blipFill>
          <a:blip r:embed="rId3"/>
          <a:stretch>
            <a:fillRect/>
          </a:stretch>
        </p:blipFill>
        <p:spPr>
          <a:xfrm>
            <a:off x="153322" y="5362426"/>
            <a:ext cx="1114646" cy="1311349"/>
          </a:xfrm>
          <a:prstGeom prst="rect">
            <a:avLst/>
          </a:prstGeom>
        </p:spPr>
      </p:pic>
      <p:pic>
        <p:nvPicPr>
          <p:cNvPr id="10" name="Picture 9">
            <a:extLst>
              <a:ext uri="{FF2B5EF4-FFF2-40B4-BE49-F238E27FC236}">
                <a16:creationId xmlns:a16="http://schemas.microsoft.com/office/drawing/2014/main" id="{78863FF8-1EC7-6F67-1BE1-9A87AACE42BC}"/>
              </a:ext>
            </a:extLst>
          </p:cNvPr>
          <p:cNvPicPr>
            <a:picLocks noChangeAspect="1"/>
          </p:cNvPicPr>
          <p:nvPr/>
        </p:nvPicPr>
        <p:blipFill>
          <a:blip r:embed="rId4"/>
          <a:stretch>
            <a:fillRect/>
          </a:stretch>
        </p:blipFill>
        <p:spPr>
          <a:xfrm>
            <a:off x="1421290" y="5382831"/>
            <a:ext cx="2139252" cy="1311349"/>
          </a:xfrm>
          <a:prstGeom prst="rect">
            <a:avLst/>
          </a:prstGeom>
        </p:spPr>
      </p:pic>
      <p:sp>
        <p:nvSpPr>
          <p:cNvPr id="45" name="Rectangle 44">
            <a:extLst>
              <a:ext uri="{FF2B5EF4-FFF2-40B4-BE49-F238E27FC236}">
                <a16:creationId xmlns:a16="http://schemas.microsoft.com/office/drawing/2014/main" id="{421D0055-D9FB-920D-99CA-5E60339EF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8300" y="0"/>
            <a:ext cx="6743700" cy="686547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B5CDB425-674E-4EF6-BA92-DF9E8AFE2C35}"/>
              </a:ext>
            </a:extLst>
          </p:cNvPr>
          <p:cNvSpPr txBox="1"/>
          <p:nvPr/>
        </p:nvSpPr>
        <p:spPr>
          <a:xfrm>
            <a:off x="4235116" y="7473"/>
            <a:ext cx="7956884" cy="6858000"/>
          </a:xfrm>
          <a:prstGeom prst="rect">
            <a:avLst/>
          </a:prstGeom>
          <a:solidFill>
            <a:schemeClr val="tx2"/>
          </a:solidFill>
        </p:spPr>
        <p:txBody>
          <a:bodyPr wrap="square" rtlCol="0">
            <a:spAutoFit/>
          </a:bodyPr>
          <a:lstStyle/>
          <a:p>
            <a:endParaRPr lang="en-US" dirty="0"/>
          </a:p>
        </p:txBody>
      </p:sp>
      <p:sp>
        <p:nvSpPr>
          <p:cNvPr id="18" name="Title 1">
            <a:extLst>
              <a:ext uri="{FF2B5EF4-FFF2-40B4-BE49-F238E27FC236}">
                <a16:creationId xmlns:a16="http://schemas.microsoft.com/office/drawing/2014/main" id="{29214D41-ABC9-37EA-397B-9071578916C3}"/>
              </a:ext>
            </a:extLst>
          </p:cNvPr>
          <p:cNvSpPr txBox="1">
            <a:spLocks/>
          </p:cNvSpPr>
          <p:nvPr/>
        </p:nvSpPr>
        <p:spPr>
          <a:xfrm>
            <a:off x="153322" y="593558"/>
            <a:ext cx="3756054" cy="15405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200" b="1" i="1" dirty="0">
                <a:solidFill>
                  <a:schemeClr val="tx2"/>
                </a:solidFill>
                <a:latin typeface="Quire Sans Light" panose="020B0302040400020003" pitchFamily="34" charset="0"/>
              </a:rPr>
              <a:t>Clarifying Clergy and Lay Roles: </a:t>
            </a:r>
            <a:r>
              <a:rPr lang="en-US" sz="2200" i="1" dirty="0">
                <a:solidFill>
                  <a:schemeClr val="tx2"/>
                </a:solidFill>
                <a:latin typeface="Quire Sans Light" panose="020B0302040400020003" pitchFamily="34" charset="0"/>
              </a:rPr>
              <a:t>Leading Together in the Life of the Church</a:t>
            </a:r>
          </a:p>
        </p:txBody>
      </p:sp>
      <p:sp>
        <p:nvSpPr>
          <p:cNvPr id="27" name="TextBox 26">
            <a:extLst>
              <a:ext uri="{FF2B5EF4-FFF2-40B4-BE49-F238E27FC236}">
                <a16:creationId xmlns:a16="http://schemas.microsoft.com/office/drawing/2014/main" id="{30524E52-E471-C8D6-2F32-97E3E1979D25}"/>
              </a:ext>
            </a:extLst>
          </p:cNvPr>
          <p:cNvSpPr txBox="1"/>
          <p:nvPr/>
        </p:nvSpPr>
        <p:spPr>
          <a:xfrm>
            <a:off x="4583950" y="192507"/>
            <a:ext cx="7174913" cy="6124754"/>
          </a:xfrm>
          <a:prstGeom prst="rect">
            <a:avLst/>
          </a:prstGeom>
          <a:noFill/>
          <a:ln w="15875">
            <a:noFill/>
          </a:ln>
        </p:spPr>
        <p:txBody>
          <a:bodyPr wrap="square" rtlCol="0">
            <a:spAutoFit/>
          </a:bodyPr>
          <a:lstStyle/>
          <a:p>
            <a:pPr algn="ctr"/>
            <a:r>
              <a:rPr lang="en-US" sz="3200" b="1" dirty="0">
                <a:solidFill>
                  <a:schemeClr val="bg1"/>
                </a:solidFill>
                <a:latin typeface="Quire Sans Light" panose="020B0302040400020003" pitchFamily="34" charset="0"/>
              </a:rPr>
              <a:t>Application</a:t>
            </a:r>
          </a:p>
          <a:p>
            <a:pPr algn="ctr"/>
            <a:endParaRPr lang="en-US" sz="2400" b="1" dirty="0">
              <a:solidFill>
                <a:schemeClr val="bg1"/>
              </a:solidFill>
              <a:latin typeface="Quire Sans Light" panose="020B0302040400020003" pitchFamily="34" charset="0"/>
            </a:endParaRPr>
          </a:p>
          <a:p>
            <a:pPr marL="457200" indent="-457200">
              <a:buAutoNum type="alphaUcPeriod"/>
            </a:pPr>
            <a:r>
              <a:rPr lang="en-US" sz="2400" dirty="0">
                <a:solidFill>
                  <a:schemeClr val="bg1"/>
                </a:solidFill>
                <a:latin typeface="Quire Sans Light" panose="020B0302040400020003" pitchFamily="34" charset="0"/>
              </a:rPr>
              <a:t>What are some SPIRITUAL keys to healthy, effective leadership teams?</a:t>
            </a:r>
          </a:p>
          <a:p>
            <a:pPr marL="457200" indent="-457200">
              <a:buAutoNum type="alphaUcPeriod"/>
            </a:pPr>
            <a:endParaRPr lang="en-US" sz="2400" dirty="0">
              <a:solidFill>
                <a:schemeClr val="bg1"/>
              </a:solidFill>
              <a:latin typeface="Quire Sans Light" panose="020B0302040400020003" pitchFamily="34" charset="0"/>
            </a:endParaRPr>
          </a:p>
          <a:p>
            <a:pPr marL="457200" indent="-457200">
              <a:buAutoNum type="alphaUcPeriod"/>
            </a:pPr>
            <a:endParaRPr lang="en-US" sz="2400" dirty="0">
              <a:solidFill>
                <a:schemeClr val="bg1"/>
              </a:solidFill>
              <a:latin typeface="Quire Sans Light" panose="020B0302040400020003" pitchFamily="34" charset="0"/>
            </a:endParaRPr>
          </a:p>
          <a:p>
            <a:pPr marL="457200" indent="-457200">
              <a:buFontTx/>
              <a:buAutoNum type="alphaUcPeriod"/>
            </a:pPr>
            <a:r>
              <a:rPr lang="en-US" sz="2400" dirty="0">
                <a:solidFill>
                  <a:schemeClr val="bg1"/>
                </a:solidFill>
                <a:latin typeface="Quire Sans Light" panose="020B0302040400020003" pitchFamily="34" charset="0"/>
              </a:rPr>
              <a:t>What are some PRACTICAL keys to healthy, effective leadership teams?</a:t>
            </a:r>
          </a:p>
          <a:p>
            <a:pPr marL="457200" indent="-457200">
              <a:buFontTx/>
              <a:buAutoNum type="alphaUcPeriod"/>
            </a:pPr>
            <a:endParaRPr lang="en-US" sz="2400" dirty="0">
              <a:solidFill>
                <a:schemeClr val="bg1"/>
              </a:solidFill>
              <a:latin typeface="Quire Sans Light" panose="020B0302040400020003" pitchFamily="34" charset="0"/>
            </a:endParaRPr>
          </a:p>
          <a:p>
            <a:pPr marL="457200" indent="-457200">
              <a:buFontTx/>
              <a:buAutoNum type="alphaUcPeriod"/>
            </a:pPr>
            <a:endParaRPr lang="en-US" sz="2400" dirty="0">
              <a:solidFill>
                <a:schemeClr val="bg1"/>
              </a:solidFill>
              <a:latin typeface="Quire Sans Light" panose="020B0302040400020003" pitchFamily="34" charset="0"/>
            </a:endParaRPr>
          </a:p>
          <a:p>
            <a:pPr marL="457200" indent="-457200">
              <a:buFontTx/>
              <a:buAutoNum type="alphaUcPeriod"/>
            </a:pPr>
            <a:r>
              <a:rPr lang="en-US" sz="2400" dirty="0">
                <a:solidFill>
                  <a:schemeClr val="bg1"/>
                </a:solidFill>
                <a:latin typeface="Quire Sans Light" panose="020B0302040400020003" pitchFamily="34" charset="0"/>
              </a:rPr>
              <a:t>The BOTTOM LINE:</a:t>
            </a:r>
          </a:p>
          <a:p>
            <a:pPr marL="457200" indent="-457200">
              <a:buFontTx/>
              <a:buAutoNum type="alphaUcPeriod"/>
            </a:pPr>
            <a:endParaRPr lang="en-US" sz="2400" dirty="0">
              <a:solidFill>
                <a:schemeClr val="bg1"/>
              </a:solidFill>
              <a:latin typeface="Quire Sans Light" panose="020B0302040400020003" pitchFamily="34" charset="0"/>
            </a:endParaRPr>
          </a:p>
          <a:p>
            <a:pPr marL="457200" indent="-457200">
              <a:buFontTx/>
              <a:buAutoNum type="alphaUcPeriod"/>
            </a:pPr>
            <a:endParaRPr lang="en-US" sz="2400" dirty="0">
              <a:solidFill>
                <a:schemeClr val="bg1"/>
              </a:solidFill>
              <a:latin typeface="Quire Sans Light" panose="020B0302040400020003" pitchFamily="34" charset="0"/>
            </a:endParaRPr>
          </a:p>
          <a:p>
            <a:pPr marL="457200" indent="-457200">
              <a:buFontTx/>
              <a:buAutoNum type="alphaUcPeriod"/>
            </a:pPr>
            <a:r>
              <a:rPr lang="en-US" sz="2400" dirty="0">
                <a:solidFill>
                  <a:schemeClr val="bg1"/>
                </a:solidFill>
                <a:latin typeface="Quire Sans Light" panose="020B0302040400020003" pitchFamily="34" charset="0"/>
              </a:rPr>
              <a:t>What if I’m not comfortable doing this?</a:t>
            </a:r>
          </a:p>
          <a:p>
            <a:pPr marL="457200" indent="-457200">
              <a:buAutoNum type="alphaUcPeriod"/>
            </a:pPr>
            <a:endParaRPr lang="en-US" sz="2400" dirty="0">
              <a:solidFill>
                <a:schemeClr val="bg1"/>
              </a:solidFill>
              <a:latin typeface="Quire Sans Light" panose="020B0302040400020003" pitchFamily="34" charset="0"/>
            </a:endParaRPr>
          </a:p>
          <a:p>
            <a:pPr marL="457200" indent="-457200">
              <a:buAutoNum type="alphaUcPeriod"/>
            </a:pPr>
            <a:endParaRPr lang="en-US" sz="2400" dirty="0">
              <a:solidFill>
                <a:schemeClr val="bg1"/>
              </a:solidFill>
              <a:latin typeface="Quire Sans Light" panose="020B0302040400020003" pitchFamily="34" charset="0"/>
            </a:endParaRPr>
          </a:p>
        </p:txBody>
      </p:sp>
    </p:spTree>
    <p:extLst>
      <p:ext uri="{BB962C8B-B14F-4D97-AF65-F5344CB8AC3E}">
        <p14:creationId xmlns:p14="http://schemas.microsoft.com/office/powerpoint/2010/main" val="3834336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3F703E-A71B-1F68-5A14-0E4F9FAA2172}"/>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710FE42F-DA57-15BC-556B-6F2DF95746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6D3E22A-E41D-F9E7-75B4-F80A29DB9083}"/>
              </a:ext>
            </a:extLst>
          </p:cNvPr>
          <p:cNvPicPr>
            <a:picLocks noChangeAspect="1"/>
          </p:cNvPicPr>
          <p:nvPr/>
        </p:nvPicPr>
        <p:blipFill>
          <a:blip r:embed="rId3"/>
          <a:stretch>
            <a:fillRect/>
          </a:stretch>
        </p:blipFill>
        <p:spPr>
          <a:xfrm>
            <a:off x="1595132" y="685800"/>
            <a:ext cx="2263350" cy="2662766"/>
          </a:xfrm>
          <a:prstGeom prst="rect">
            <a:avLst/>
          </a:prstGeom>
        </p:spPr>
      </p:pic>
      <p:pic>
        <p:nvPicPr>
          <p:cNvPr id="10" name="Picture 9">
            <a:extLst>
              <a:ext uri="{FF2B5EF4-FFF2-40B4-BE49-F238E27FC236}">
                <a16:creationId xmlns:a16="http://schemas.microsoft.com/office/drawing/2014/main" id="{9CF33884-69E7-04D6-65EE-42D5BD294AF3}"/>
              </a:ext>
            </a:extLst>
          </p:cNvPr>
          <p:cNvPicPr>
            <a:picLocks noChangeAspect="1"/>
          </p:cNvPicPr>
          <p:nvPr/>
        </p:nvPicPr>
        <p:blipFill>
          <a:blip r:embed="rId4"/>
          <a:stretch>
            <a:fillRect/>
          </a:stretch>
        </p:blipFill>
        <p:spPr>
          <a:xfrm>
            <a:off x="685799" y="3509433"/>
            <a:ext cx="4082018" cy="2502253"/>
          </a:xfrm>
          <a:prstGeom prst="rect">
            <a:avLst/>
          </a:prstGeom>
        </p:spPr>
      </p:pic>
      <p:sp>
        <p:nvSpPr>
          <p:cNvPr id="45" name="Rectangle 44">
            <a:extLst>
              <a:ext uri="{FF2B5EF4-FFF2-40B4-BE49-F238E27FC236}">
                <a16:creationId xmlns:a16="http://schemas.microsoft.com/office/drawing/2014/main" id="{18232C86-0EAF-A70D-BDEB-9C1694E55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8300" y="0"/>
            <a:ext cx="6743700" cy="686547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B57C6F40-BCE3-FB97-9276-6C0B4325522F}"/>
              </a:ext>
            </a:extLst>
          </p:cNvPr>
          <p:cNvSpPr txBox="1"/>
          <p:nvPr/>
        </p:nvSpPr>
        <p:spPr>
          <a:xfrm>
            <a:off x="5448300" y="7473"/>
            <a:ext cx="6743700" cy="6858000"/>
          </a:xfrm>
          <a:prstGeom prst="rect">
            <a:avLst/>
          </a:prstGeom>
          <a:solidFill>
            <a:schemeClr val="tx2"/>
          </a:solidFill>
        </p:spPr>
        <p:txBody>
          <a:bodyPr wrap="square" rtlCol="0">
            <a:spAutoFit/>
          </a:bodyPr>
          <a:lstStyle/>
          <a:p>
            <a:endParaRPr lang="en-US" dirty="0"/>
          </a:p>
        </p:txBody>
      </p:sp>
      <p:sp>
        <p:nvSpPr>
          <p:cNvPr id="18" name="Title 1">
            <a:extLst>
              <a:ext uri="{FF2B5EF4-FFF2-40B4-BE49-F238E27FC236}">
                <a16:creationId xmlns:a16="http://schemas.microsoft.com/office/drawing/2014/main" id="{264E67DA-DBA7-DAE2-0272-E8434757DA60}"/>
              </a:ext>
            </a:extLst>
          </p:cNvPr>
          <p:cNvSpPr txBox="1">
            <a:spLocks/>
          </p:cNvSpPr>
          <p:nvPr/>
        </p:nvSpPr>
        <p:spPr>
          <a:xfrm>
            <a:off x="5940592" y="240632"/>
            <a:ext cx="5759116" cy="15405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dirty="0">
                <a:solidFill>
                  <a:schemeClr val="bg1"/>
                </a:solidFill>
                <a:latin typeface="Quire Sans Light" panose="020B0302040400020003" pitchFamily="34" charset="0"/>
              </a:rPr>
              <a:t>Clarifying Clergy and Lay Roles: </a:t>
            </a:r>
            <a:r>
              <a:rPr lang="en-US" sz="3200" dirty="0">
                <a:solidFill>
                  <a:schemeClr val="bg1"/>
                </a:solidFill>
                <a:latin typeface="Quire Sans Light" panose="020B0302040400020003" pitchFamily="34" charset="0"/>
              </a:rPr>
              <a:t>Leading Together in the Life of the Church</a:t>
            </a:r>
          </a:p>
        </p:txBody>
      </p:sp>
      <p:sp>
        <p:nvSpPr>
          <p:cNvPr id="27" name="TextBox 26">
            <a:extLst>
              <a:ext uri="{FF2B5EF4-FFF2-40B4-BE49-F238E27FC236}">
                <a16:creationId xmlns:a16="http://schemas.microsoft.com/office/drawing/2014/main" id="{B92DF364-21BF-7BBA-6356-B7F4B3282E9E}"/>
              </a:ext>
            </a:extLst>
          </p:cNvPr>
          <p:cNvSpPr txBox="1"/>
          <p:nvPr/>
        </p:nvSpPr>
        <p:spPr>
          <a:xfrm>
            <a:off x="8599570" y="5596187"/>
            <a:ext cx="3477431" cy="707886"/>
          </a:xfrm>
          <a:prstGeom prst="rect">
            <a:avLst/>
          </a:prstGeom>
          <a:noFill/>
        </p:spPr>
        <p:txBody>
          <a:bodyPr wrap="square" rtlCol="0">
            <a:spAutoFit/>
          </a:bodyPr>
          <a:lstStyle/>
          <a:p>
            <a:r>
              <a:rPr lang="en-US" sz="2000" b="1" dirty="0">
                <a:solidFill>
                  <a:schemeClr val="bg1"/>
                </a:solidFill>
                <a:latin typeface="Quire Sans Light" panose="020B0302040400020003" pitchFamily="34" charset="0"/>
              </a:rPr>
              <a:t>Presenters</a:t>
            </a:r>
          </a:p>
          <a:p>
            <a:r>
              <a:rPr lang="en-US" sz="2000" dirty="0">
                <a:solidFill>
                  <a:schemeClr val="bg1"/>
                </a:solidFill>
                <a:latin typeface="Quire Sans Light" panose="020B0302040400020003" pitchFamily="34" charset="0"/>
              </a:rPr>
              <a:t>Sean Young &amp; Mark Gabb</a:t>
            </a:r>
          </a:p>
        </p:txBody>
      </p:sp>
      <p:sp>
        <p:nvSpPr>
          <p:cNvPr id="34" name="TextBox 33">
            <a:extLst>
              <a:ext uri="{FF2B5EF4-FFF2-40B4-BE49-F238E27FC236}">
                <a16:creationId xmlns:a16="http://schemas.microsoft.com/office/drawing/2014/main" id="{B5224CC5-845F-871F-199B-884563AE99C3}"/>
              </a:ext>
            </a:extLst>
          </p:cNvPr>
          <p:cNvSpPr txBox="1"/>
          <p:nvPr/>
        </p:nvSpPr>
        <p:spPr>
          <a:xfrm>
            <a:off x="6561221" y="2919239"/>
            <a:ext cx="4944980" cy="830997"/>
          </a:xfrm>
          <a:prstGeom prst="rect">
            <a:avLst/>
          </a:prstGeom>
          <a:noFill/>
        </p:spPr>
        <p:txBody>
          <a:bodyPr wrap="square">
            <a:spAutoFit/>
          </a:bodyPr>
          <a:lstStyle/>
          <a:p>
            <a:r>
              <a:rPr lang="en-US" sz="2400" i="1" dirty="0">
                <a:solidFill>
                  <a:schemeClr val="bg1"/>
                </a:solidFill>
                <a:latin typeface="Quire Sans Light" panose="020B0302040400020003" pitchFamily="34" charset="0"/>
              </a:rPr>
              <a:t>As iron sharpens iron, so one person sharpens another. –Proverbs 27:17</a:t>
            </a:r>
          </a:p>
        </p:txBody>
      </p:sp>
    </p:spTree>
    <p:extLst>
      <p:ext uri="{BB962C8B-B14F-4D97-AF65-F5344CB8AC3E}">
        <p14:creationId xmlns:p14="http://schemas.microsoft.com/office/powerpoint/2010/main" val="7551112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379</TotalTime>
  <Words>436</Words>
  <Application>Microsoft Macintosh PowerPoint</Application>
  <PresentationFormat>Widescreen</PresentationFormat>
  <Paragraphs>60</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Quire Sans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D. Gabb</dc:creator>
  <cp:lastModifiedBy>Young, Sean</cp:lastModifiedBy>
  <cp:revision>3</cp:revision>
  <cp:lastPrinted>2026-01-16T15:09:03Z</cp:lastPrinted>
  <dcterms:created xsi:type="dcterms:W3CDTF">2026-01-15T17:14:31Z</dcterms:created>
  <dcterms:modified xsi:type="dcterms:W3CDTF">2026-01-22T13:23:20Z</dcterms:modified>
</cp:coreProperties>
</file>